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6" r:id="rId1"/>
  </p:sldMasterIdLst>
  <p:notesMasterIdLst>
    <p:notesMasterId r:id="rId10"/>
  </p:notesMasterIdLst>
  <p:sldIdLst>
    <p:sldId id="256" r:id="rId2"/>
    <p:sldId id="260" r:id="rId3"/>
    <p:sldId id="258" r:id="rId4"/>
    <p:sldId id="261" r:id="rId5"/>
    <p:sldId id="272" r:id="rId6"/>
    <p:sldId id="262" r:id="rId7"/>
    <p:sldId id="263" r:id="rId8"/>
    <p:sldId id="271" r:id="rId9"/>
  </p:sldIdLst>
  <p:sldSz cx="12192000" cy="6858000"/>
  <p:notesSz cx="6858000" cy="9144000"/>
  <p:embeddedFontLst>
    <p:embeddedFont>
      <p:font typeface="Abril Fatface" panose="02000503000000020003" pitchFamily="2" charset="0"/>
      <p:regular r:id="rId11"/>
    </p:embeddedFont>
    <p:embeddedFont>
      <p:font typeface="Libre Baskerville" panose="02000000000000000000" pitchFamily="2" charset="0"/>
      <p:regular r:id="rId12"/>
      <p:bold r:id="rId13"/>
      <p:italic r:id="rId14"/>
    </p:embeddedFont>
    <p:embeddedFont>
      <p:font typeface="Maitree Medium" panose="00000600000000000000" charset="-34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22" autoAdjust="0"/>
  </p:normalViewPr>
  <p:slideViewPr>
    <p:cSldViewPr snapToGrid="0">
      <p:cViewPr varScale="1">
        <p:scale>
          <a:sx n="116" d="100"/>
          <a:sy n="116" d="100"/>
        </p:scale>
        <p:origin x="4291" y="-46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Входная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Диагностика в 5 Б классе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E1-40CF-AA82-881500A12A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E1-40CF-AA82-881500A12A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E1-40CF-AA82-881500A12AA7}"/>
              </c:ext>
            </c:extLst>
          </c:dPt>
          <c:cat>
            <c:strRef>
              <c:f>Лист1!$A$2:$A$4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Базовый уровень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68-4B0F-9B29-A75348190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135088582677144E-2"/>
          <c:y val="0.9080397448302322"/>
          <c:w val="0.88254232283464573"/>
          <c:h val="7.78977560348329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Промежуточная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FB-49AA-9C23-AD345E05C1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FB-49AA-9C23-AD345E05C1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FFB-49AA-9C23-AD345E05C13A}"/>
              </c:ext>
            </c:extLst>
          </c:dPt>
          <c:cat>
            <c:strRef>
              <c:f>Лист1!$A$2:$A$4</c:f>
              <c:strCache>
                <c:ptCount val="3"/>
                <c:pt idx="0">
                  <c:v>Низкий уровень</c:v>
                </c:pt>
                <c:pt idx="1">
                  <c:v>Средний уровень</c:v>
                </c:pt>
                <c:pt idx="2">
                  <c:v>Базовый уровень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0-4172-814B-3DE3B1C5C6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898560491651918E-2"/>
          <c:y val="0.91661599262306437"/>
          <c:w val="0.87724651130898224"/>
          <c:h val="6.73672961878755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11100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1166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450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0070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9155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11c3728c1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111c3728c1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2678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a073618e60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a073618e60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2068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6352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 flipH="1">
            <a:off x="4053905" y="-1727798"/>
            <a:ext cx="7524245" cy="3320013"/>
          </a:xfrm>
          <a:custGeom>
            <a:avLst/>
            <a:gdLst/>
            <a:ahLst/>
            <a:cxnLst/>
            <a:rect l="l" t="t" r="r" b="b"/>
            <a:pathLst>
              <a:path w="5502190" h="3827104" extrusionOk="0">
                <a:moveTo>
                  <a:pt x="3327831" y="52"/>
                </a:moveTo>
                <a:cubicBezTo>
                  <a:pt x="3246660" y="-1092"/>
                  <a:pt x="3237853" y="17247"/>
                  <a:pt x="3085925" y="27260"/>
                </a:cubicBezTo>
                <a:cubicBezTo>
                  <a:pt x="2933997" y="37273"/>
                  <a:pt x="2629634" y="38777"/>
                  <a:pt x="2416265" y="60130"/>
                </a:cubicBezTo>
                <a:cubicBezTo>
                  <a:pt x="2202896" y="81483"/>
                  <a:pt x="1968589" y="17267"/>
                  <a:pt x="1805712" y="155380"/>
                </a:cubicBezTo>
                <a:cubicBezTo>
                  <a:pt x="1662837" y="278252"/>
                  <a:pt x="1612355" y="474467"/>
                  <a:pt x="1550442" y="652585"/>
                </a:cubicBezTo>
                <a:cubicBezTo>
                  <a:pt x="1488530" y="830702"/>
                  <a:pt x="1387564" y="1021202"/>
                  <a:pt x="1206589" y="1074542"/>
                </a:cubicBezTo>
                <a:cubicBezTo>
                  <a:pt x="946557" y="1150742"/>
                  <a:pt x="687477" y="902140"/>
                  <a:pt x="417919" y="932620"/>
                </a:cubicBezTo>
                <a:cubicBezTo>
                  <a:pt x="176937" y="960242"/>
                  <a:pt x="12154" y="1212655"/>
                  <a:pt x="725" y="1454590"/>
                </a:cubicBezTo>
                <a:cubicBezTo>
                  <a:pt x="-9753" y="1696525"/>
                  <a:pt x="95022" y="1927982"/>
                  <a:pt x="204560" y="2144200"/>
                </a:cubicBezTo>
                <a:cubicBezTo>
                  <a:pt x="346482" y="2423282"/>
                  <a:pt x="517932" y="2714747"/>
                  <a:pt x="802730" y="2846192"/>
                </a:cubicBezTo>
                <a:cubicBezTo>
                  <a:pt x="1023710" y="2948110"/>
                  <a:pt x="1278980" y="2938585"/>
                  <a:pt x="1514247" y="3001450"/>
                </a:cubicBezTo>
                <a:cubicBezTo>
                  <a:pt x="1731417" y="3059552"/>
                  <a:pt x="1931442" y="3183377"/>
                  <a:pt x="2080985" y="3351017"/>
                </a:cubicBezTo>
                <a:cubicBezTo>
                  <a:pt x="2192427" y="3475795"/>
                  <a:pt x="2278152" y="3626290"/>
                  <a:pt x="2414360" y="3724397"/>
                </a:cubicBezTo>
                <a:cubicBezTo>
                  <a:pt x="2652485" y="3896800"/>
                  <a:pt x="3023007" y="3846317"/>
                  <a:pt x="3206840" y="3616765"/>
                </a:cubicBezTo>
                <a:cubicBezTo>
                  <a:pt x="3236606" y="3579618"/>
                  <a:pt x="3261118" y="3540000"/>
                  <a:pt x="3281597" y="3498466"/>
                </a:cubicBezTo>
                <a:lnTo>
                  <a:pt x="3286653" y="3485484"/>
                </a:lnTo>
                <a:lnTo>
                  <a:pt x="3341255" y="3415332"/>
                </a:lnTo>
                <a:cubicBezTo>
                  <a:pt x="3367091" y="3382144"/>
                  <a:pt x="3393345" y="3349342"/>
                  <a:pt x="3421205" y="3318147"/>
                </a:cubicBezTo>
                <a:cubicBezTo>
                  <a:pt x="3570748" y="3150507"/>
                  <a:pt x="3770773" y="3026682"/>
                  <a:pt x="3987943" y="2968580"/>
                </a:cubicBezTo>
                <a:cubicBezTo>
                  <a:pt x="4223210" y="2905715"/>
                  <a:pt x="4478480" y="2915240"/>
                  <a:pt x="4699460" y="2813322"/>
                </a:cubicBezTo>
                <a:cubicBezTo>
                  <a:pt x="4984258" y="2681877"/>
                  <a:pt x="5155708" y="2390412"/>
                  <a:pt x="5297630" y="2111330"/>
                </a:cubicBezTo>
                <a:cubicBezTo>
                  <a:pt x="5407168" y="1895112"/>
                  <a:pt x="5511943" y="1663655"/>
                  <a:pt x="5501465" y="1421720"/>
                </a:cubicBezTo>
                <a:cubicBezTo>
                  <a:pt x="5490036" y="1179785"/>
                  <a:pt x="5325253" y="927372"/>
                  <a:pt x="5084271" y="899750"/>
                </a:cubicBezTo>
                <a:cubicBezTo>
                  <a:pt x="4814713" y="869270"/>
                  <a:pt x="4555633" y="1117872"/>
                  <a:pt x="4295601" y="1041672"/>
                </a:cubicBezTo>
                <a:cubicBezTo>
                  <a:pt x="4114626" y="988332"/>
                  <a:pt x="4013660" y="797832"/>
                  <a:pt x="3951748" y="619715"/>
                </a:cubicBezTo>
                <a:cubicBezTo>
                  <a:pt x="3889835" y="441597"/>
                  <a:pt x="3839353" y="245382"/>
                  <a:pt x="3696478" y="122510"/>
                </a:cubicBezTo>
                <a:cubicBezTo>
                  <a:pt x="3594680" y="36189"/>
                  <a:pt x="3463116" y="1959"/>
                  <a:pt x="3327831" y="5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-319136" y="5265783"/>
            <a:ext cx="5288356" cy="2271055"/>
          </a:xfrm>
          <a:custGeom>
            <a:avLst/>
            <a:gdLst/>
            <a:ahLst/>
            <a:cxnLst/>
            <a:rect l="l" t="t" r="r" b="b"/>
            <a:pathLst>
              <a:path w="2409274" h="1034649" extrusionOk="0">
                <a:moveTo>
                  <a:pt x="152" y="101006"/>
                </a:moveTo>
                <a:cubicBezTo>
                  <a:pt x="85420" y="-10651"/>
                  <a:pt x="252830" y="-14365"/>
                  <a:pt x="389342" y="19394"/>
                </a:cubicBezTo>
                <a:cubicBezTo>
                  <a:pt x="547845" y="58773"/>
                  <a:pt x="695348" y="133592"/>
                  <a:pt x="820753" y="238225"/>
                </a:cubicBezTo>
                <a:cubicBezTo>
                  <a:pt x="901363" y="305596"/>
                  <a:pt x="976046" y="387149"/>
                  <a:pt x="1076292" y="418579"/>
                </a:cubicBezTo>
                <a:cubicBezTo>
                  <a:pt x="1245000" y="471650"/>
                  <a:pt x="1417511" y="366893"/>
                  <a:pt x="1588637" y="322372"/>
                </a:cubicBezTo>
                <a:cubicBezTo>
                  <a:pt x="1755900" y="279405"/>
                  <a:pt x="1932757" y="294029"/>
                  <a:pt x="2090692" y="363886"/>
                </a:cubicBezTo>
                <a:cubicBezTo>
                  <a:pt x="2200638" y="412948"/>
                  <a:pt x="2301091" y="491464"/>
                  <a:pt x="2356285" y="598461"/>
                </a:cubicBezTo>
                <a:cubicBezTo>
                  <a:pt x="2423214" y="728192"/>
                  <a:pt x="2416904" y="883219"/>
                  <a:pt x="2391666" y="1026924"/>
                </a:cubicBezTo>
                <a:cubicBezTo>
                  <a:pt x="2389926" y="1036625"/>
                  <a:pt x="2370290" y="1037598"/>
                  <a:pt x="2378250" y="103176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-382772" y="5308475"/>
            <a:ext cx="5115734" cy="2231193"/>
          </a:xfrm>
          <a:custGeom>
            <a:avLst/>
            <a:gdLst/>
            <a:ahLst/>
            <a:cxnLst/>
            <a:rect l="l" t="t" r="r" b="b"/>
            <a:pathLst>
              <a:path w="2462447" h="1073980" extrusionOk="0">
                <a:moveTo>
                  <a:pt x="311372" y="70419"/>
                </a:moveTo>
                <a:cubicBezTo>
                  <a:pt x="363382" y="46832"/>
                  <a:pt x="420876" y="38400"/>
                  <a:pt x="477456" y="30350"/>
                </a:cubicBezTo>
                <a:cubicBezTo>
                  <a:pt x="692306" y="-254"/>
                  <a:pt x="921486" y="-28912"/>
                  <a:pt x="1118057" y="63048"/>
                </a:cubicBezTo>
                <a:cubicBezTo>
                  <a:pt x="1328042" y="161319"/>
                  <a:pt x="1466529" y="383187"/>
                  <a:pt x="1686038" y="457752"/>
                </a:cubicBezTo>
                <a:cubicBezTo>
                  <a:pt x="1819129" y="502981"/>
                  <a:pt x="1964574" y="487502"/>
                  <a:pt x="2103562" y="508612"/>
                </a:cubicBezTo>
                <a:cubicBezTo>
                  <a:pt x="2164359" y="517840"/>
                  <a:pt x="2225568" y="534882"/>
                  <a:pt x="2275071" y="571354"/>
                </a:cubicBezTo>
                <a:cubicBezTo>
                  <a:pt x="2330472" y="612190"/>
                  <a:pt x="2366472" y="673752"/>
                  <a:pt x="2397017" y="735463"/>
                </a:cubicBezTo>
                <a:cubicBezTo>
                  <a:pt x="2441244" y="825094"/>
                  <a:pt x="2477804" y="925900"/>
                  <a:pt x="2456222" y="1023522"/>
                </a:cubicBezTo>
                <a:cubicBezTo>
                  <a:pt x="2426266" y="994775"/>
                  <a:pt x="2378325" y="1001291"/>
                  <a:pt x="2337548" y="1008957"/>
                </a:cubicBezTo>
                <a:cubicBezTo>
                  <a:pt x="1601448" y="1147739"/>
                  <a:pt x="843854" y="1040004"/>
                  <a:pt x="102654" y="932092"/>
                </a:cubicBezTo>
                <a:cubicBezTo>
                  <a:pt x="67273" y="926932"/>
                  <a:pt x="26909" y="918529"/>
                  <a:pt x="9455" y="887276"/>
                </a:cubicBezTo>
                <a:cubicBezTo>
                  <a:pt x="-1337" y="867994"/>
                  <a:pt x="-364" y="844554"/>
                  <a:pt x="904" y="822411"/>
                </a:cubicBezTo>
                <a:lnTo>
                  <a:pt x="21543" y="457575"/>
                </a:lnTo>
                <a:cubicBezTo>
                  <a:pt x="30123" y="307707"/>
                  <a:pt x="175214" y="132424"/>
                  <a:pt x="311372" y="704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9437584" y="1383635"/>
            <a:ext cx="3518181" cy="5779955"/>
          </a:xfrm>
          <a:custGeom>
            <a:avLst/>
            <a:gdLst/>
            <a:ahLst/>
            <a:cxnLst/>
            <a:rect l="l" t="t" r="r" b="b"/>
            <a:pathLst>
              <a:path w="1295831" h="2128897" extrusionOk="0">
                <a:moveTo>
                  <a:pt x="14575" y="2129622"/>
                </a:moveTo>
                <a:cubicBezTo>
                  <a:pt x="-30712" y="2005789"/>
                  <a:pt x="39136" y="1872344"/>
                  <a:pt x="106654" y="1759125"/>
                </a:cubicBezTo>
                <a:cubicBezTo>
                  <a:pt x="156777" y="1675125"/>
                  <a:pt x="207726" y="1590004"/>
                  <a:pt x="278340" y="1522309"/>
                </a:cubicBezTo>
                <a:cubicBezTo>
                  <a:pt x="372453" y="1432058"/>
                  <a:pt x="494989" y="1378721"/>
                  <a:pt x="604935" y="1308608"/>
                </a:cubicBezTo>
                <a:cubicBezTo>
                  <a:pt x="714882" y="1238495"/>
                  <a:pt x="819609" y="1139812"/>
                  <a:pt x="840513" y="1011084"/>
                </a:cubicBezTo>
                <a:cubicBezTo>
                  <a:pt x="852307" y="938671"/>
                  <a:pt x="836003" y="865079"/>
                  <a:pt x="824680" y="792577"/>
                </a:cubicBezTo>
                <a:cubicBezTo>
                  <a:pt x="797378" y="618091"/>
                  <a:pt x="799973" y="432429"/>
                  <a:pt x="877309" y="273657"/>
                </a:cubicBezTo>
                <a:cubicBezTo>
                  <a:pt x="954646" y="114886"/>
                  <a:pt x="1119846" y="-9596"/>
                  <a:pt x="1295984" y="1401"/>
                </a:cubicBezTo>
              </a:path>
            </a:pathLst>
          </a:custGeom>
          <a:noFill/>
          <a:ln w="2540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9672530" y="1551653"/>
            <a:ext cx="2747692" cy="5611946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1713900" y="1599900"/>
            <a:ext cx="8764200" cy="3658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2139600" y="4724700"/>
            <a:ext cx="79128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2pPr>
            <a:lvl3pPr lvl="2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ct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ct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/>
          <p:nvPr/>
        </p:nvSpPr>
        <p:spPr>
          <a:xfrm rot="-451796">
            <a:off x="11116615" y="4229032"/>
            <a:ext cx="1111009" cy="2604827"/>
          </a:xfrm>
          <a:custGeom>
            <a:avLst/>
            <a:gdLst/>
            <a:ahLst/>
            <a:cxnLst/>
            <a:rect l="l" t="t" r="r" b="b"/>
            <a:pathLst>
              <a:path w="506404" h="1187294" extrusionOk="0">
                <a:moveTo>
                  <a:pt x="502818" y="808397"/>
                </a:moveTo>
                <a:cubicBezTo>
                  <a:pt x="421341" y="825400"/>
                  <a:pt x="347323" y="867748"/>
                  <a:pt x="291363" y="929365"/>
                </a:cubicBezTo>
                <a:cubicBezTo>
                  <a:pt x="290611" y="930155"/>
                  <a:pt x="290363" y="931289"/>
                  <a:pt x="290696" y="932318"/>
                </a:cubicBezTo>
                <a:cubicBezTo>
                  <a:pt x="289382" y="933527"/>
                  <a:pt x="289306" y="935585"/>
                  <a:pt x="290516" y="936890"/>
                </a:cubicBezTo>
                <a:cubicBezTo>
                  <a:pt x="290944" y="937366"/>
                  <a:pt x="291506" y="937690"/>
                  <a:pt x="292125" y="937842"/>
                </a:cubicBezTo>
                <a:cubicBezTo>
                  <a:pt x="292382" y="938842"/>
                  <a:pt x="293201" y="939585"/>
                  <a:pt x="294221" y="939747"/>
                </a:cubicBezTo>
                <a:lnTo>
                  <a:pt x="294792" y="939747"/>
                </a:lnTo>
                <a:cubicBezTo>
                  <a:pt x="262407" y="958797"/>
                  <a:pt x="233737" y="976799"/>
                  <a:pt x="217449" y="1009089"/>
                </a:cubicBezTo>
                <a:cubicBezTo>
                  <a:pt x="218306" y="986229"/>
                  <a:pt x="218973" y="963274"/>
                  <a:pt x="219259" y="940319"/>
                </a:cubicBezTo>
                <a:cubicBezTo>
                  <a:pt x="238309" y="915173"/>
                  <a:pt x="247834" y="884026"/>
                  <a:pt x="259740" y="855451"/>
                </a:cubicBezTo>
                <a:cubicBezTo>
                  <a:pt x="277171" y="813541"/>
                  <a:pt x="299078" y="773441"/>
                  <a:pt x="335940" y="745818"/>
                </a:cubicBezTo>
                <a:cubicBezTo>
                  <a:pt x="337378" y="744685"/>
                  <a:pt x="337636" y="742599"/>
                  <a:pt x="336512" y="741151"/>
                </a:cubicBezTo>
                <a:lnTo>
                  <a:pt x="336512" y="741151"/>
                </a:lnTo>
                <a:cubicBezTo>
                  <a:pt x="336969" y="740856"/>
                  <a:pt x="337378" y="740503"/>
                  <a:pt x="337750" y="740103"/>
                </a:cubicBezTo>
                <a:cubicBezTo>
                  <a:pt x="338188" y="740198"/>
                  <a:pt x="338645" y="740198"/>
                  <a:pt x="339084" y="740103"/>
                </a:cubicBezTo>
                <a:cubicBezTo>
                  <a:pt x="376041" y="728292"/>
                  <a:pt x="416617" y="714862"/>
                  <a:pt x="439668" y="681239"/>
                </a:cubicBezTo>
                <a:cubicBezTo>
                  <a:pt x="465385" y="643996"/>
                  <a:pt x="451002" y="598562"/>
                  <a:pt x="449193" y="556938"/>
                </a:cubicBezTo>
                <a:cubicBezTo>
                  <a:pt x="449173" y="555852"/>
                  <a:pt x="448545" y="554861"/>
                  <a:pt x="447573" y="554366"/>
                </a:cubicBezTo>
                <a:cubicBezTo>
                  <a:pt x="446173" y="553175"/>
                  <a:pt x="444068" y="553337"/>
                  <a:pt x="442878" y="554737"/>
                </a:cubicBezTo>
                <a:cubicBezTo>
                  <a:pt x="442820" y="554804"/>
                  <a:pt x="442763" y="554871"/>
                  <a:pt x="442716" y="554937"/>
                </a:cubicBezTo>
                <a:lnTo>
                  <a:pt x="440906" y="557414"/>
                </a:lnTo>
                <a:cubicBezTo>
                  <a:pt x="439382" y="555699"/>
                  <a:pt x="436048" y="555509"/>
                  <a:pt x="435572" y="558366"/>
                </a:cubicBezTo>
                <a:cubicBezTo>
                  <a:pt x="435095" y="561224"/>
                  <a:pt x="434619" y="563986"/>
                  <a:pt x="434048" y="566748"/>
                </a:cubicBezTo>
                <a:cubicBezTo>
                  <a:pt x="422503" y="582055"/>
                  <a:pt x="409349" y="596076"/>
                  <a:pt x="394805" y="608563"/>
                </a:cubicBezTo>
                <a:cubicBezTo>
                  <a:pt x="378746" y="619888"/>
                  <a:pt x="364125" y="633128"/>
                  <a:pt x="351276" y="647997"/>
                </a:cubicBezTo>
                <a:cubicBezTo>
                  <a:pt x="332340" y="674266"/>
                  <a:pt x="324691" y="707023"/>
                  <a:pt x="330035" y="738960"/>
                </a:cubicBezTo>
                <a:cubicBezTo>
                  <a:pt x="330168" y="740151"/>
                  <a:pt x="331130" y="741065"/>
                  <a:pt x="332321" y="741151"/>
                </a:cubicBezTo>
                <a:cubicBezTo>
                  <a:pt x="299078" y="766202"/>
                  <a:pt x="278695" y="799349"/>
                  <a:pt x="261169" y="836401"/>
                </a:cubicBezTo>
                <a:cubicBezTo>
                  <a:pt x="246881" y="866976"/>
                  <a:pt x="237642" y="900980"/>
                  <a:pt x="219259" y="929460"/>
                </a:cubicBezTo>
                <a:cubicBezTo>
                  <a:pt x="220869" y="840268"/>
                  <a:pt x="215392" y="751086"/>
                  <a:pt x="202876" y="662760"/>
                </a:cubicBezTo>
                <a:cubicBezTo>
                  <a:pt x="201638" y="654855"/>
                  <a:pt x="200304" y="646949"/>
                  <a:pt x="198971" y="638948"/>
                </a:cubicBezTo>
                <a:cubicBezTo>
                  <a:pt x="200361" y="638100"/>
                  <a:pt x="200809" y="636281"/>
                  <a:pt x="199961" y="634890"/>
                </a:cubicBezTo>
                <a:cubicBezTo>
                  <a:pt x="199714" y="634490"/>
                  <a:pt x="199380" y="634147"/>
                  <a:pt x="198971" y="633899"/>
                </a:cubicBezTo>
                <a:lnTo>
                  <a:pt x="198399" y="633899"/>
                </a:lnTo>
                <a:lnTo>
                  <a:pt x="196113" y="617897"/>
                </a:lnTo>
                <a:cubicBezTo>
                  <a:pt x="203828" y="595514"/>
                  <a:pt x="224688" y="575321"/>
                  <a:pt x="242881" y="556842"/>
                </a:cubicBezTo>
                <a:lnTo>
                  <a:pt x="242881" y="556842"/>
                </a:lnTo>
                <a:cubicBezTo>
                  <a:pt x="264941" y="547641"/>
                  <a:pt x="286001" y="536211"/>
                  <a:pt x="305746" y="522743"/>
                </a:cubicBezTo>
                <a:lnTo>
                  <a:pt x="305746" y="522743"/>
                </a:lnTo>
                <a:cubicBezTo>
                  <a:pt x="306222" y="522838"/>
                  <a:pt x="306708" y="522838"/>
                  <a:pt x="307175" y="522743"/>
                </a:cubicBezTo>
                <a:cubicBezTo>
                  <a:pt x="338922" y="516866"/>
                  <a:pt x="369801" y="507007"/>
                  <a:pt x="399091" y="493406"/>
                </a:cubicBezTo>
                <a:cubicBezTo>
                  <a:pt x="400539" y="492453"/>
                  <a:pt x="400948" y="490501"/>
                  <a:pt x="399996" y="489053"/>
                </a:cubicBezTo>
                <a:cubicBezTo>
                  <a:pt x="399596" y="488453"/>
                  <a:pt x="399015" y="488005"/>
                  <a:pt x="398329" y="487786"/>
                </a:cubicBezTo>
                <a:cubicBezTo>
                  <a:pt x="375850" y="481214"/>
                  <a:pt x="342989" y="472832"/>
                  <a:pt x="320414" y="483405"/>
                </a:cubicBezTo>
                <a:cubicBezTo>
                  <a:pt x="306908" y="488615"/>
                  <a:pt x="299688" y="503350"/>
                  <a:pt x="303841" y="517218"/>
                </a:cubicBezTo>
                <a:cubicBezTo>
                  <a:pt x="303317" y="517066"/>
                  <a:pt x="302746" y="517066"/>
                  <a:pt x="302222" y="517218"/>
                </a:cubicBezTo>
                <a:cubicBezTo>
                  <a:pt x="286868" y="527724"/>
                  <a:pt x="270685" y="536963"/>
                  <a:pt x="253835" y="544841"/>
                </a:cubicBezTo>
                <a:cubicBezTo>
                  <a:pt x="257073" y="541412"/>
                  <a:pt x="260217" y="537983"/>
                  <a:pt x="263360" y="534649"/>
                </a:cubicBezTo>
                <a:cubicBezTo>
                  <a:pt x="282895" y="511865"/>
                  <a:pt x="298240" y="485814"/>
                  <a:pt x="308699" y="457687"/>
                </a:cubicBezTo>
                <a:cubicBezTo>
                  <a:pt x="346799" y="438637"/>
                  <a:pt x="344513" y="392536"/>
                  <a:pt x="337274" y="355674"/>
                </a:cubicBezTo>
                <a:cubicBezTo>
                  <a:pt x="336702" y="352436"/>
                  <a:pt x="332416" y="353103"/>
                  <a:pt x="331463" y="355674"/>
                </a:cubicBezTo>
                <a:cubicBezTo>
                  <a:pt x="331083" y="355836"/>
                  <a:pt x="330749" y="356103"/>
                  <a:pt x="330511" y="356436"/>
                </a:cubicBezTo>
                <a:cubicBezTo>
                  <a:pt x="314337" y="377258"/>
                  <a:pt x="301488" y="400451"/>
                  <a:pt x="292411" y="425207"/>
                </a:cubicBezTo>
                <a:cubicBezTo>
                  <a:pt x="287172" y="439685"/>
                  <a:pt x="286696" y="451972"/>
                  <a:pt x="300602" y="460163"/>
                </a:cubicBezTo>
                <a:cubicBezTo>
                  <a:pt x="286343" y="493796"/>
                  <a:pt x="265998" y="524505"/>
                  <a:pt x="240595" y="550746"/>
                </a:cubicBezTo>
                <a:cubicBezTo>
                  <a:pt x="239795" y="551089"/>
                  <a:pt x="239176" y="551746"/>
                  <a:pt x="238880" y="552556"/>
                </a:cubicBezTo>
                <a:lnTo>
                  <a:pt x="237261" y="554366"/>
                </a:lnTo>
                <a:cubicBezTo>
                  <a:pt x="232251" y="546431"/>
                  <a:pt x="230098" y="537021"/>
                  <a:pt x="231165" y="527696"/>
                </a:cubicBezTo>
                <a:cubicBezTo>
                  <a:pt x="241262" y="525505"/>
                  <a:pt x="247739" y="511598"/>
                  <a:pt x="250215" y="503216"/>
                </a:cubicBezTo>
                <a:cubicBezTo>
                  <a:pt x="255768" y="487424"/>
                  <a:pt x="255330" y="470136"/>
                  <a:pt x="248977" y="454639"/>
                </a:cubicBezTo>
                <a:cubicBezTo>
                  <a:pt x="247453" y="450924"/>
                  <a:pt x="241547" y="452544"/>
                  <a:pt x="242976" y="456258"/>
                </a:cubicBezTo>
                <a:cubicBezTo>
                  <a:pt x="246815" y="465440"/>
                  <a:pt x="248472" y="475384"/>
                  <a:pt x="247834" y="485309"/>
                </a:cubicBezTo>
                <a:cubicBezTo>
                  <a:pt x="247415" y="490101"/>
                  <a:pt x="246453" y="494834"/>
                  <a:pt x="244976" y="499406"/>
                </a:cubicBezTo>
                <a:cubicBezTo>
                  <a:pt x="241738" y="508931"/>
                  <a:pt x="241262" y="512265"/>
                  <a:pt x="230975" y="513313"/>
                </a:cubicBezTo>
                <a:cubicBezTo>
                  <a:pt x="219164" y="514551"/>
                  <a:pt x="223069" y="511789"/>
                  <a:pt x="225069" y="503788"/>
                </a:cubicBezTo>
                <a:cubicBezTo>
                  <a:pt x="226279" y="498768"/>
                  <a:pt x="227707" y="493720"/>
                  <a:pt x="229355" y="488643"/>
                </a:cubicBezTo>
                <a:cubicBezTo>
                  <a:pt x="232918" y="477242"/>
                  <a:pt x="237118" y="466050"/>
                  <a:pt x="241928" y="455115"/>
                </a:cubicBezTo>
                <a:cubicBezTo>
                  <a:pt x="243452" y="451496"/>
                  <a:pt x="238118" y="448353"/>
                  <a:pt x="236594" y="451972"/>
                </a:cubicBezTo>
                <a:cubicBezTo>
                  <a:pt x="232403" y="461497"/>
                  <a:pt x="203447" y="522171"/>
                  <a:pt x="224498" y="528172"/>
                </a:cubicBezTo>
                <a:cubicBezTo>
                  <a:pt x="223316" y="538830"/>
                  <a:pt x="225879" y="549575"/>
                  <a:pt x="231737" y="558557"/>
                </a:cubicBezTo>
                <a:lnTo>
                  <a:pt x="232689" y="559509"/>
                </a:lnTo>
                <a:lnTo>
                  <a:pt x="231832" y="560366"/>
                </a:lnTo>
                <a:cubicBezTo>
                  <a:pt x="216801" y="574425"/>
                  <a:pt x="203724" y="590447"/>
                  <a:pt x="192970" y="607991"/>
                </a:cubicBezTo>
                <a:cubicBezTo>
                  <a:pt x="180873" y="540745"/>
                  <a:pt x="166395" y="473880"/>
                  <a:pt x="156870" y="406157"/>
                </a:cubicBezTo>
                <a:cubicBezTo>
                  <a:pt x="154584" y="390059"/>
                  <a:pt x="152870" y="373867"/>
                  <a:pt x="151251" y="357674"/>
                </a:cubicBezTo>
                <a:cubicBezTo>
                  <a:pt x="151698" y="357341"/>
                  <a:pt x="152032" y="356874"/>
                  <a:pt x="152203" y="356341"/>
                </a:cubicBezTo>
                <a:cubicBezTo>
                  <a:pt x="164747" y="322241"/>
                  <a:pt x="187541" y="292866"/>
                  <a:pt x="217449" y="272235"/>
                </a:cubicBezTo>
                <a:cubicBezTo>
                  <a:pt x="262026" y="254995"/>
                  <a:pt x="313366" y="232897"/>
                  <a:pt x="344798" y="196035"/>
                </a:cubicBezTo>
                <a:cubicBezTo>
                  <a:pt x="370221" y="165298"/>
                  <a:pt x="380689" y="124855"/>
                  <a:pt x="373373" y="85640"/>
                </a:cubicBezTo>
                <a:lnTo>
                  <a:pt x="376041" y="83831"/>
                </a:lnTo>
                <a:cubicBezTo>
                  <a:pt x="379374" y="81640"/>
                  <a:pt x="376041" y="76306"/>
                  <a:pt x="372897" y="78497"/>
                </a:cubicBezTo>
                <a:lnTo>
                  <a:pt x="371754" y="79259"/>
                </a:lnTo>
                <a:cubicBezTo>
                  <a:pt x="370411" y="78163"/>
                  <a:pt x="368430" y="78363"/>
                  <a:pt x="367335" y="79706"/>
                </a:cubicBezTo>
                <a:cubicBezTo>
                  <a:pt x="366716" y="80459"/>
                  <a:pt x="366487" y="81459"/>
                  <a:pt x="366706" y="82402"/>
                </a:cubicBezTo>
                <a:cubicBezTo>
                  <a:pt x="365087" y="83373"/>
                  <a:pt x="363553" y="84488"/>
                  <a:pt x="362134" y="85736"/>
                </a:cubicBezTo>
                <a:cubicBezTo>
                  <a:pt x="327635" y="110710"/>
                  <a:pt x="296040" y="139466"/>
                  <a:pt x="267932" y="171461"/>
                </a:cubicBezTo>
                <a:cubicBezTo>
                  <a:pt x="243357" y="198131"/>
                  <a:pt x="209639" y="227563"/>
                  <a:pt x="211544" y="266711"/>
                </a:cubicBezTo>
                <a:cubicBezTo>
                  <a:pt x="211601" y="267406"/>
                  <a:pt x="211867" y="268073"/>
                  <a:pt x="212306" y="268616"/>
                </a:cubicBezTo>
                <a:lnTo>
                  <a:pt x="212306" y="268616"/>
                </a:lnTo>
                <a:cubicBezTo>
                  <a:pt x="185026" y="288066"/>
                  <a:pt x="163633" y="314660"/>
                  <a:pt x="150488" y="345482"/>
                </a:cubicBezTo>
                <a:cubicBezTo>
                  <a:pt x="146317" y="296581"/>
                  <a:pt x="145231" y="247461"/>
                  <a:pt x="147250" y="198416"/>
                </a:cubicBezTo>
                <a:cubicBezTo>
                  <a:pt x="157794" y="178043"/>
                  <a:pt x="173044" y="160469"/>
                  <a:pt x="191732" y="147172"/>
                </a:cubicBezTo>
                <a:cubicBezTo>
                  <a:pt x="201257" y="156697"/>
                  <a:pt x="216020" y="145267"/>
                  <a:pt x="223260" y="138790"/>
                </a:cubicBezTo>
                <a:cubicBezTo>
                  <a:pt x="236128" y="125836"/>
                  <a:pt x="246405" y="110539"/>
                  <a:pt x="253549" y="93737"/>
                </a:cubicBezTo>
                <a:cubicBezTo>
                  <a:pt x="254025" y="92841"/>
                  <a:pt x="254025" y="91775"/>
                  <a:pt x="253549" y="90879"/>
                </a:cubicBezTo>
                <a:lnTo>
                  <a:pt x="256787" y="89355"/>
                </a:lnTo>
                <a:cubicBezTo>
                  <a:pt x="260407" y="87736"/>
                  <a:pt x="257264" y="82402"/>
                  <a:pt x="253644" y="84021"/>
                </a:cubicBezTo>
                <a:cubicBezTo>
                  <a:pt x="233766" y="91755"/>
                  <a:pt x="215344" y="102795"/>
                  <a:pt x="199161" y="116692"/>
                </a:cubicBezTo>
                <a:cubicBezTo>
                  <a:pt x="191836" y="122788"/>
                  <a:pt x="187931" y="132056"/>
                  <a:pt x="188684" y="141552"/>
                </a:cubicBezTo>
                <a:cubicBezTo>
                  <a:pt x="172425" y="153058"/>
                  <a:pt x="158632" y="167689"/>
                  <a:pt x="148107" y="184605"/>
                </a:cubicBezTo>
                <a:cubicBezTo>
                  <a:pt x="149060" y="166889"/>
                  <a:pt x="150203" y="149267"/>
                  <a:pt x="151917" y="131551"/>
                </a:cubicBezTo>
                <a:cubicBezTo>
                  <a:pt x="178206" y="116787"/>
                  <a:pt x="158394" y="15441"/>
                  <a:pt x="156108" y="2201"/>
                </a:cubicBezTo>
                <a:cubicBezTo>
                  <a:pt x="155346" y="-1704"/>
                  <a:pt x="149441" y="-85"/>
                  <a:pt x="150108" y="3821"/>
                </a:cubicBezTo>
                <a:cubicBezTo>
                  <a:pt x="150060" y="3973"/>
                  <a:pt x="150060" y="4144"/>
                  <a:pt x="150108" y="4297"/>
                </a:cubicBezTo>
                <a:cubicBezTo>
                  <a:pt x="128781" y="18451"/>
                  <a:pt x="114370" y="40920"/>
                  <a:pt x="110388" y="66209"/>
                </a:cubicBezTo>
                <a:cubicBezTo>
                  <a:pt x="107150" y="87164"/>
                  <a:pt x="110388" y="118502"/>
                  <a:pt x="131819" y="129646"/>
                </a:cubicBezTo>
                <a:cubicBezTo>
                  <a:pt x="135982" y="132075"/>
                  <a:pt x="140716" y="133351"/>
                  <a:pt x="145535" y="133361"/>
                </a:cubicBezTo>
                <a:cubicBezTo>
                  <a:pt x="143440" y="154506"/>
                  <a:pt x="142011" y="175747"/>
                  <a:pt x="141059" y="196988"/>
                </a:cubicBezTo>
                <a:cubicBezTo>
                  <a:pt x="140963" y="197493"/>
                  <a:pt x="140963" y="198007"/>
                  <a:pt x="141059" y="198512"/>
                </a:cubicBezTo>
                <a:cubicBezTo>
                  <a:pt x="141059" y="200893"/>
                  <a:pt x="141059" y="203370"/>
                  <a:pt x="141059" y="205751"/>
                </a:cubicBezTo>
                <a:lnTo>
                  <a:pt x="140297" y="205751"/>
                </a:lnTo>
                <a:cubicBezTo>
                  <a:pt x="134296" y="186701"/>
                  <a:pt x="117627" y="170127"/>
                  <a:pt x="104578" y="155840"/>
                </a:cubicBezTo>
                <a:cubicBezTo>
                  <a:pt x="90262" y="139180"/>
                  <a:pt x="72479" y="125855"/>
                  <a:pt x="52476" y="116787"/>
                </a:cubicBezTo>
                <a:cubicBezTo>
                  <a:pt x="50943" y="115968"/>
                  <a:pt x="49038" y="116549"/>
                  <a:pt x="48218" y="118083"/>
                </a:cubicBezTo>
                <a:cubicBezTo>
                  <a:pt x="47742" y="118978"/>
                  <a:pt x="47723" y="120064"/>
                  <a:pt x="48190" y="120978"/>
                </a:cubicBezTo>
                <a:cubicBezTo>
                  <a:pt x="65049" y="160888"/>
                  <a:pt x="93243" y="201750"/>
                  <a:pt x="138106" y="211466"/>
                </a:cubicBezTo>
                <a:cubicBezTo>
                  <a:pt x="139116" y="211704"/>
                  <a:pt x="140173" y="211371"/>
                  <a:pt x="140868" y="210608"/>
                </a:cubicBezTo>
                <a:cubicBezTo>
                  <a:pt x="138944" y="273378"/>
                  <a:pt x="142135" y="336195"/>
                  <a:pt x="150393" y="398441"/>
                </a:cubicBezTo>
                <a:cubicBezTo>
                  <a:pt x="159918" y="472546"/>
                  <a:pt x="176492" y="545507"/>
                  <a:pt x="189446" y="619040"/>
                </a:cubicBezTo>
                <a:cubicBezTo>
                  <a:pt x="188579" y="621850"/>
                  <a:pt x="187912" y="624708"/>
                  <a:pt x="187445" y="627613"/>
                </a:cubicBezTo>
                <a:cubicBezTo>
                  <a:pt x="148298" y="603229"/>
                  <a:pt x="113912" y="570463"/>
                  <a:pt x="101054" y="525219"/>
                </a:cubicBezTo>
                <a:cubicBezTo>
                  <a:pt x="101473" y="524943"/>
                  <a:pt x="101825" y="524591"/>
                  <a:pt x="102101" y="524171"/>
                </a:cubicBezTo>
                <a:cubicBezTo>
                  <a:pt x="124104" y="483976"/>
                  <a:pt x="140201" y="442161"/>
                  <a:pt x="129248" y="396346"/>
                </a:cubicBezTo>
                <a:cubicBezTo>
                  <a:pt x="126867" y="386821"/>
                  <a:pt x="124009" y="377296"/>
                  <a:pt x="120866" y="367771"/>
                </a:cubicBezTo>
                <a:cubicBezTo>
                  <a:pt x="120961" y="367304"/>
                  <a:pt x="120770" y="366819"/>
                  <a:pt x="120389" y="366533"/>
                </a:cubicBezTo>
                <a:cubicBezTo>
                  <a:pt x="107959" y="331138"/>
                  <a:pt x="90128" y="297886"/>
                  <a:pt x="67526" y="267949"/>
                </a:cubicBezTo>
                <a:cubicBezTo>
                  <a:pt x="66430" y="266473"/>
                  <a:pt x="64335" y="266168"/>
                  <a:pt x="62859" y="267263"/>
                </a:cubicBezTo>
                <a:cubicBezTo>
                  <a:pt x="62334" y="267654"/>
                  <a:pt x="61934" y="268187"/>
                  <a:pt x="61716" y="268806"/>
                </a:cubicBezTo>
                <a:cubicBezTo>
                  <a:pt x="41237" y="278331"/>
                  <a:pt x="34760" y="299477"/>
                  <a:pt x="29807" y="320241"/>
                </a:cubicBezTo>
                <a:cubicBezTo>
                  <a:pt x="21425" y="354722"/>
                  <a:pt x="11995" y="389774"/>
                  <a:pt x="6185" y="425016"/>
                </a:cubicBezTo>
                <a:cubicBezTo>
                  <a:pt x="-2102" y="475022"/>
                  <a:pt x="51810" y="509884"/>
                  <a:pt x="94196" y="523600"/>
                </a:cubicBezTo>
                <a:cubicBezTo>
                  <a:pt x="106864" y="572939"/>
                  <a:pt x="144202" y="608468"/>
                  <a:pt x="186588" y="634376"/>
                </a:cubicBezTo>
                <a:cubicBezTo>
                  <a:pt x="186902" y="635871"/>
                  <a:pt x="188369" y="636824"/>
                  <a:pt x="189865" y="636509"/>
                </a:cubicBezTo>
                <a:cubicBezTo>
                  <a:pt x="189912" y="636500"/>
                  <a:pt x="189970" y="636490"/>
                  <a:pt x="190017" y="636471"/>
                </a:cubicBezTo>
                <a:lnTo>
                  <a:pt x="192684" y="637995"/>
                </a:lnTo>
                <a:cubicBezTo>
                  <a:pt x="193160" y="640948"/>
                  <a:pt x="193732" y="643996"/>
                  <a:pt x="194208" y="646949"/>
                </a:cubicBezTo>
                <a:cubicBezTo>
                  <a:pt x="204095" y="709633"/>
                  <a:pt x="210010" y="772879"/>
                  <a:pt x="211925" y="836306"/>
                </a:cubicBezTo>
                <a:cubicBezTo>
                  <a:pt x="207934" y="813655"/>
                  <a:pt x="197523" y="792624"/>
                  <a:pt x="181921" y="775727"/>
                </a:cubicBezTo>
                <a:cubicBezTo>
                  <a:pt x="176587" y="770297"/>
                  <a:pt x="170777" y="765154"/>
                  <a:pt x="164871" y="760201"/>
                </a:cubicBezTo>
                <a:cubicBezTo>
                  <a:pt x="166481" y="759944"/>
                  <a:pt x="167576" y="758429"/>
                  <a:pt x="167329" y="756820"/>
                </a:cubicBezTo>
                <a:cubicBezTo>
                  <a:pt x="167310" y="756705"/>
                  <a:pt x="167281" y="756601"/>
                  <a:pt x="167252" y="756486"/>
                </a:cubicBezTo>
                <a:cubicBezTo>
                  <a:pt x="165252" y="748390"/>
                  <a:pt x="163157" y="740389"/>
                  <a:pt x="161156" y="732388"/>
                </a:cubicBezTo>
                <a:cubicBezTo>
                  <a:pt x="188969" y="730292"/>
                  <a:pt x="165157" y="680858"/>
                  <a:pt x="154679" y="662855"/>
                </a:cubicBezTo>
                <a:lnTo>
                  <a:pt x="154679" y="662284"/>
                </a:lnTo>
                <a:cubicBezTo>
                  <a:pt x="155546" y="660836"/>
                  <a:pt x="155079" y="658969"/>
                  <a:pt x="153632" y="658103"/>
                </a:cubicBezTo>
                <a:cubicBezTo>
                  <a:pt x="152889" y="657655"/>
                  <a:pt x="151984" y="657550"/>
                  <a:pt x="151155" y="657807"/>
                </a:cubicBezTo>
                <a:cubicBezTo>
                  <a:pt x="148869" y="655045"/>
                  <a:pt x="143916" y="657807"/>
                  <a:pt x="146107" y="661236"/>
                </a:cubicBezTo>
                <a:cubicBezTo>
                  <a:pt x="146450" y="661865"/>
                  <a:pt x="146831" y="662465"/>
                  <a:pt x="147250" y="663046"/>
                </a:cubicBezTo>
                <a:cubicBezTo>
                  <a:pt x="137725" y="682096"/>
                  <a:pt x="127247" y="727435"/>
                  <a:pt x="154489" y="732102"/>
                </a:cubicBezTo>
                <a:cubicBezTo>
                  <a:pt x="154441" y="732321"/>
                  <a:pt x="154441" y="732550"/>
                  <a:pt x="154489" y="732769"/>
                </a:cubicBezTo>
                <a:cubicBezTo>
                  <a:pt x="156489" y="740865"/>
                  <a:pt x="158585" y="748866"/>
                  <a:pt x="160585" y="756963"/>
                </a:cubicBezTo>
                <a:cubicBezTo>
                  <a:pt x="144050" y="743789"/>
                  <a:pt x="126809" y="731521"/>
                  <a:pt x="108960" y="720196"/>
                </a:cubicBezTo>
                <a:cubicBezTo>
                  <a:pt x="110026" y="718758"/>
                  <a:pt x="109731" y="716729"/>
                  <a:pt x="108293" y="715662"/>
                </a:cubicBezTo>
                <a:cubicBezTo>
                  <a:pt x="107978" y="715433"/>
                  <a:pt x="107626" y="715253"/>
                  <a:pt x="107245" y="715148"/>
                </a:cubicBezTo>
                <a:cubicBezTo>
                  <a:pt x="108007" y="714205"/>
                  <a:pt x="108007" y="712852"/>
                  <a:pt x="107245" y="711909"/>
                </a:cubicBezTo>
                <a:cubicBezTo>
                  <a:pt x="94196" y="694955"/>
                  <a:pt x="89338" y="673047"/>
                  <a:pt x="70860" y="660379"/>
                </a:cubicBezTo>
                <a:cubicBezTo>
                  <a:pt x="53343" y="650454"/>
                  <a:pt x="33798" y="644663"/>
                  <a:pt x="13710" y="643424"/>
                </a:cubicBezTo>
                <a:lnTo>
                  <a:pt x="12090" y="642186"/>
                </a:lnTo>
                <a:cubicBezTo>
                  <a:pt x="8852" y="639805"/>
                  <a:pt x="5804" y="645234"/>
                  <a:pt x="8947" y="647520"/>
                </a:cubicBezTo>
                <a:cubicBezTo>
                  <a:pt x="31617" y="664475"/>
                  <a:pt x="45237" y="687049"/>
                  <a:pt x="64954" y="706575"/>
                </a:cubicBezTo>
                <a:cubicBezTo>
                  <a:pt x="74088" y="716481"/>
                  <a:pt x="87004" y="722053"/>
                  <a:pt x="100482" y="721911"/>
                </a:cubicBezTo>
                <a:cubicBezTo>
                  <a:pt x="125361" y="737665"/>
                  <a:pt x="149050" y="755239"/>
                  <a:pt x="171348" y="774488"/>
                </a:cubicBezTo>
                <a:cubicBezTo>
                  <a:pt x="175596" y="778375"/>
                  <a:pt x="179521" y="782613"/>
                  <a:pt x="183064" y="787157"/>
                </a:cubicBezTo>
                <a:cubicBezTo>
                  <a:pt x="175063" y="784395"/>
                  <a:pt x="165347" y="783442"/>
                  <a:pt x="159633" y="781918"/>
                </a:cubicBezTo>
                <a:lnTo>
                  <a:pt x="60287" y="754581"/>
                </a:lnTo>
                <a:cubicBezTo>
                  <a:pt x="58668" y="754105"/>
                  <a:pt x="56982" y="755029"/>
                  <a:pt x="56505" y="756648"/>
                </a:cubicBezTo>
                <a:cubicBezTo>
                  <a:pt x="56420" y="756934"/>
                  <a:pt x="56381" y="757239"/>
                  <a:pt x="56381" y="757534"/>
                </a:cubicBezTo>
                <a:cubicBezTo>
                  <a:pt x="55715" y="818113"/>
                  <a:pt x="150965" y="803349"/>
                  <a:pt x="190303" y="801063"/>
                </a:cubicBezTo>
                <a:cubicBezTo>
                  <a:pt x="190798" y="802330"/>
                  <a:pt x="191989" y="803197"/>
                  <a:pt x="193351" y="803254"/>
                </a:cubicBezTo>
                <a:cubicBezTo>
                  <a:pt x="201333" y="820094"/>
                  <a:pt x="206848" y="837992"/>
                  <a:pt x="209734" y="856404"/>
                </a:cubicBezTo>
                <a:cubicBezTo>
                  <a:pt x="209886" y="857737"/>
                  <a:pt x="211068" y="858709"/>
                  <a:pt x="212401" y="858594"/>
                </a:cubicBezTo>
                <a:cubicBezTo>
                  <a:pt x="212972" y="885645"/>
                  <a:pt x="213163" y="912696"/>
                  <a:pt x="212401" y="939747"/>
                </a:cubicBezTo>
                <a:lnTo>
                  <a:pt x="211829" y="940605"/>
                </a:lnTo>
                <a:cubicBezTo>
                  <a:pt x="210829" y="941462"/>
                  <a:pt x="210715" y="942967"/>
                  <a:pt x="211563" y="943957"/>
                </a:cubicBezTo>
                <a:cubicBezTo>
                  <a:pt x="211649" y="944053"/>
                  <a:pt x="211734" y="944148"/>
                  <a:pt x="211829" y="944224"/>
                </a:cubicBezTo>
                <a:cubicBezTo>
                  <a:pt x="211448" y="971970"/>
                  <a:pt x="210686" y="999688"/>
                  <a:pt x="209543" y="1027377"/>
                </a:cubicBezTo>
                <a:lnTo>
                  <a:pt x="208877" y="1029378"/>
                </a:lnTo>
                <a:cubicBezTo>
                  <a:pt x="208515" y="1030282"/>
                  <a:pt x="208705" y="1031320"/>
                  <a:pt x="209353" y="1032045"/>
                </a:cubicBezTo>
                <a:cubicBezTo>
                  <a:pt x="208686" y="1047094"/>
                  <a:pt x="208019" y="1062144"/>
                  <a:pt x="207258" y="1077288"/>
                </a:cubicBezTo>
                <a:cubicBezTo>
                  <a:pt x="196018" y="1051095"/>
                  <a:pt x="165157" y="1028997"/>
                  <a:pt x="143726" y="1014519"/>
                </a:cubicBezTo>
                <a:cubicBezTo>
                  <a:pt x="143830" y="1013756"/>
                  <a:pt x="143668" y="1012975"/>
                  <a:pt x="143250" y="1012328"/>
                </a:cubicBezTo>
                <a:lnTo>
                  <a:pt x="141344" y="1010042"/>
                </a:lnTo>
                <a:cubicBezTo>
                  <a:pt x="142392" y="928031"/>
                  <a:pt x="84194" y="881930"/>
                  <a:pt x="18758" y="844497"/>
                </a:cubicBezTo>
                <a:cubicBezTo>
                  <a:pt x="18805" y="843669"/>
                  <a:pt x="18805" y="842849"/>
                  <a:pt x="18758" y="842021"/>
                </a:cubicBezTo>
                <a:cubicBezTo>
                  <a:pt x="18758" y="842021"/>
                  <a:pt x="18758" y="842021"/>
                  <a:pt x="18758" y="842021"/>
                </a:cubicBezTo>
                <a:cubicBezTo>
                  <a:pt x="18729" y="841611"/>
                  <a:pt x="18729" y="841192"/>
                  <a:pt x="18758" y="840782"/>
                </a:cubicBezTo>
                <a:cubicBezTo>
                  <a:pt x="20091" y="837068"/>
                  <a:pt x="14186" y="835448"/>
                  <a:pt x="12757" y="839163"/>
                </a:cubicBezTo>
                <a:cubicBezTo>
                  <a:pt x="-3436" y="883645"/>
                  <a:pt x="-7531" y="934413"/>
                  <a:pt x="19901" y="975752"/>
                </a:cubicBezTo>
                <a:cubicBezTo>
                  <a:pt x="47333" y="1017090"/>
                  <a:pt x="92672" y="1025472"/>
                  <a:pt x="137725" y="1021662"/>
                </a:cubicBezTo>
                <a:cubicBezTo>
                  <a:pt x="138725" y="1021577"/>
                  <a:pt x="139611" y="1021005"/>
                  <a:pt x="140106" y="1020138"/>
                </a:cubicBezTo>
                <a:cubicBezTo>
                  <a:pt x="166110" y="1037664"/>
                  <a:pt x="208972" y="1068430"/>
                  <a:pt x="204876" y="1102339"/>
                </a:cubicBezTo>
                <a:cubicBezTo>
                  <a:pt x="204762" y="1103101"/>
                  <a:pt x="205009" y="1103882"/>
                  <a:pt x="205543" y="1104434"/>
                </a:cubicBezTo>
                <a:cubicBezTo>
                  <a:pt x="204019" y="1131105"/>
                  <a:pt x="202400" y="1157708"/>
                  <a:pt x="200685" y="1184254"/>
                </a:cubicBezTo>
                <a:cubicBezTo>
                  <a:pt x="200685" y="1188255"/>
                  <a:pt x="206686" y="1188255"/>
                  <a:pt x="206876" y="1184254"/>
                </a:cubicBezTo>
                <a:cubicBezTo>
                  <a:pt x="210210" y="1132533"/>
                  <a:pt x="213353" y="1080622"/>
                  <a:pt x="215544" y="1028711"/>
                </a:cubicBezTo>
                <a:cubicBezTo>
                  <a:pt x="229355" y="986515"/>
                  <a:pt x="262598" y="966798"/>
                  <a:pt x="299269" y="945176"/>
                </a:cubicBezTo>
                <a:cubicBezTo>
                  <a:pt x="300031" y="944786"/>
                  <a:pt x="300583" y="944100"/>
                  <a:pt x="300793" y="943272"/>
                </a:cubicBezTo>
                <a:cubicBezTo>
                  <a:pt x="324796" y="949653"/>
                  <a:pt x="351085" y="958988"/>
                  <a:pt x="375469" y="956321"/>
                </a:cubicBezTo>
                <a:cubicBezTo>
                  <a:pt x="400558" y="952815"/>
                  <a:pt x="424742" y="944538"/>
                  <a:pt x="446716" y="931937"/>
                </a:cubicBezTo>
                <a:cubicBezTo>
                  <a:pt x="488435" y="908029"/>
                  <a:pt x="497675" y="861166"/>
                  <a:pt x="503866" y="817065"/>
                </a:cubicBezTo>
                <a:cubicBezTo>
                  <a:pt x="503952" y="816656"/>
                  <a:pt x="503952" y="816237"/>
                  <a:pt x="503866" y="815827"/>
                </a:cubicBezTo>
                <a:cubicBezTo>
                  <a:pt x="508057" y="813065"/>
                  <a:pt x="506438" y="808397"/>
                  <a:pt x="502818" y="808397"/>
                </a:cubicBezTo>
                <a:close/>
                <a:moveTo>
                  <a:pt x="342131" y="679143"/>
                </a:moveTo>
                <a:cubicBezTo>
                  <a:pt x="359753" y="681715"/>
                  <a:pt x="378422" y="682763"/>
                  <a:pt x="392328" y="670380"/>
                </a:cubicBezTo>
                <a:cubicBezTo>
                  <a:pt x="387756" y="677429"/>
                  <a:pt x="382803" y="684382"/>
                  <a:pt x="377469" y="691049"/>
                </a:cubicBezTo>
                <a:cubicBezTo>
                  <a:pt x="377212" y="690745"/>
                  <a:pt x="376821" y="690564"/>
                  <a:pt x="376421" y="690573"/>
                </a:cubicBezTo>
                <a:lnTo>
                  <a:pt x="337560" y="694574"/>
                </a:lnTo>
                <a:cubicBezTo>
                  <a:pt x="338712" y="689449"/>
                  <a:pt x="340236" y="684420"/>
                  <a:pt x="342131" y="679524"/>
                </a:cubicBezTo>
                <a:close/>
                <a:moveTo>
                  <a:pt x="353466" y="656950"/>
                </a:moveTo>
                <a:cubicBezTo>
                  <a:pt x="368163" y="663008"/>
                  <a:pt x="384556" y="663617"/>
                  <a:pt x="399662" y="658664"/>
                </a:cubicBezTo>
                <a:lnTo>
                  <a:pt x="394710" y="666856"/>
                </a:lnTo>
                <a:cubicBezTo>
                  <a:pt x="394290" y="666256"/>
                  <a:pt x="393462" y="666104"/>
                  <a:pt x="392852" y="666523"/>
                </a:cubicBezTo>
                <a:cubicBezTo>
                  <a:pt x="392719" y="666608"/>
                  <a:pt x="392614" y="666723"/>
                  <a:pt x="392519" y="666856"/>
                </a:cubicBezTo>
                <a:cubicBezTo>
                  <a:pt x="379279" y="680572"/>
                  <a:pt x="360515" y="679334"/>
                  <a:pt x="343179" y="676857"/>
                </a:cubicBezTo>
                <a:cubicBezTo>
                  <a:pt x="345960" y="670028"/>
                  <a:pt x="349409" y="663484"/>
                  <a:pt x="353466" y="657331"/>
                </a:cubicBezTo>
                <a:close/>
                <a:moveTo>
                  <a:pt x="375374" y="693621"/>
                </a:moveTo>
                <a:cubicBezTo>
                  <a:pt x="371373" y="698479"/>
                  <a:pt x="367277" y="703146"/>
                  <a:pt x="362991" y="708004"/>
                </a:cubicBezTo>
                <a:cubicBezTo>
                  <a:pt x="354228" y="711890"/>
                  <a:pt x="344646" y="713557"/>
                  <a:pt x="335083" y="712862"/>
                </a:cubicBezTo>
                <a:cubicBezTo>
                  <a:pt x="335350" y="707680"/>
                  <a:pt x="335950" y="702527"/>
                  <a:pt x="336893" y="697431"/>
                </a:cubicBezTo>
                <a:close/>
                <a:moveTo>
                  <a:pt x="335940" y="733531"/>
                </a:moveTo>
                <a:cubicBezTo>
                  <a:pt x="335188" y="727625"/>
                  <a:pt x="334902" y="721672"/>
                  <a:pt x="335083" y="715719"/>
                </a:cubicBezTo>
                <a:cubicBezTo>
                  <a:pt x="342827" y="716376"/>
                  <a:pt x="350628" y="715500"/>
                  <a:pt x="358038" y="713147"/>
                </a:cubicBezTo>
                <a:cubicBezTo>
                  <a:pt x="351047" y="720453"/>
                  <a:pt x="343665" y="727387"/>
                  <a:pt x="335940" y="733912"/>
                </a:cubicBezTo>
                <a:close/>
                <a:moveTo>
                  <a:pt x="443763" y="563891"/>
                </a:moveTo>
                <a:cubicBezTo>
                  <a:pt x="446716" y="599609"/>
                  <a:pt x="457765" y="640091"/>
                  <a:pt x="438525" y="672190"/>
                </a:cubicBezTo>
                <a:cubicBezTo>
                  <a:pt x="419284" y="704289"/>
                  <a:pt x="383946" y="718863"/>
                  <a:pt x="349752" y="730102"/>
                </a:cubicBezTo>
                <a:cubicBezTo>
                  <a:pt x="396786" y="687449"/>
                  <a:pt x="428561" y="630585"/>
                  <a:pt x="440239" y="568177"/>
                </a:cubicBezTo>
                <a:close/>
                <a:moveTo>
                  <a:pt x="431571" y="579797"/>
                </a:moveTo>
                <a:cubicBezTo>
                  <a:pt x="428095" y="594504"/>
                  <a:pt x="423513" y="608934"/>
                  <a:pt x="417855" y="622946"/>
                </a:cubicBezTo>
                <a:cubicBezTo>
                  <a:pt x="411188" y="619040"/>
                  <a:pt x="407454" y="611573"/>
                  <a:pt x="408330" y="603896"/>
                </a:cubicBezTo>
                <a:cubicBezTo>
                  <a:pt x="408330" y="603896"/>
                  <a:pt x="408330" y="603896"/>
                  <a:pt x="408330" y="603896"/>
                </a:cubicBezTo>
                <a:cubicBezTo>
                  <a:pt x="416541" y="596323"/>
                  <a:pt x="424294" y="588275"/>
                  <a:pt x="431571" y="579797"/>
                </a:cubicBezTo>
                <a:close/>
                <a:moveTo>
                  <a:pt x="405663" y="605801"/>
                </a:moveTo>
                <a:cubicBezTo>
                  <a:pt x="405616" y="613583"/>
                  <a:pt x="409664" y="620822"/>
                  <a:pt x="416331" y="624851"/>
                </a:cubicBezTo>
                <a:cubicBezTo>
                  <a:pt x="414617" y="629042"/>
                  <a:pt x="412712" y="633138"/>
                  <a:pt x="410807" y="637233"/>
                </a:cubicBezTo>
                <a:cubicBezTo>
                  <a:pt x="403177" y="632747"/>
                  <a:pt x="396481" y="626823"/>
                  <a:pt x="391090" y="619803"/>
                </a:cubicBezTo>
                <a:cubicBezTo>
                  <a:pt x="391090" y="619326"/>
                  <a:pt x="390233" y="619326"/>
                  <a:pt x="389756" y="619326"/>
                </a:cubicBezTo>
                <a:cubicBezTo>
                  <a:pt x="395471" y="615230"/>
                  <a:pt x="400805" y="610563"/>
                  <a:pt x="405663" y="605801"/>
                </a:cubicBezTo>
                <a:close/>
                <a:moveTo>
                  <a:pt x="388423" y="620850"/>
                </a:moveTo>
                <a:cubicBezTo>
                  <a:pt x="388347" y="621136"/>
                  <a:pt x="388347" y="621422"/>
                  <a:pt x="388423" y="621707"/>
                </a:cubicBezTo>
                <a:cubicBezTo>
                  <a:pt x="394100" y="629328"/>
                  <a:pt x="401177" y="635795"/>
                  <a:pt x="409283" y="640757"/>
                </a:cubicBezTo>
                <a:lnTo>
                  <a:pt x="405663" y="647997"/>
                </a:lnTo>
                <a:cubicBezTo>
                  <a:pt x="405416" y="647606"/>
                  <a:pt x="404977" y="647387"/>
                  <a:pt x="404520" y="647425"/>
                </a:cubicBezTo>
                <a:cubicBezTo>
                  <a:pt x="392528" y="647644"/>
                  <a:pt x="380889" y="643320"/>
                  <a:pt x="371945" y="635328"/>
                </a:cubicBezTo>
                <a:cubicBezTo>
                  <a:pt x="374802" y="632661"/>
                  <a:pt x="377755" y="629994"/>
                  <a:pt x="380898" y="627422"/>
                </a:cubicBezTo>
                <a:cubicBezTo>
                  <a:pt x="384042" y="624851"/>
                  <a:pt x="386613" y="622850"/>
                  <a:pt x="388709" y="620850"/>
                </a:cubicBezTo>
                <a:close/>
                <a:moveTo>
                  <a:pt x="370326" y="636947"/>
                </a:moveTo>
                <a:cubicBezTo>
                  <a:pt x="379793" y="645425"/>
                  <a:pt x="392100" y="650044"/>
                  <a:pt x="404806" y="649901"/>
                </a:cubicBezTo>
                <a:lnTo>
                  <a:pt x="401853" y="655426"/>
                </a:lnTo>
                <a:cubicBezTo>
                  <a:pt x="386766" y="661179"/>
                  <a:pt x="370059" y="661008"/>
                  <a:pt x="355085" y="654950"/>
                </a:cubicBezTo>
                <a:cubicBezTo>
                  <a:pt x="359581" y="648473"/>
                  <a:pt x="364677" y="642443"/>
                  <a:pt x="370326" y="636947"/>
                </a:cubicBezTo>
                <a:close/>
                <a:moveTo>
                  <a:pt x="354038" y="485595"/>
                </a:moveTo>
                <a:cubicBezTo>
                  <a:pt x="365649" y="486481"/>
                  <a:pt x="377155" y="488395"/>
                  <a:pt x="388423" y="491310"/>
                </a:cubicBezTo>
                <a:cubicBezTo>
                  <a:pt x="363306" y="502321"/>
                  <a:pt x="337045" y="510494"/>
                  <a:pt x="310127" y="515694"/>
                </a:cubicBezTo>
                <a:cubicBezTo>
                  <a:pt x="299364" y="488167"/>
                  <a:pt x="338036" y="484547"/>
                  <a:pt x="354038" y="485500"/>
                </a:cubicBezTo>
                <a:close/>
                <a:moveTo>
                  <a:pt x="332892" y="364437"/>
                </a:moveTo>
                <a:cubicBezTo>
                  <a:pt x="338321" y="397584"/>
                  <a:pt x="339179" y="438923"/>
                  <a:pt x="302888" y="454163"/>
                </a:cubicBezTo>
                <a:cubicBezTo>
                  <a:pt x="283172" y="437399"/>
                  <a:pt x="319176" y="382725"/>
                  <a:pt x="332892" y="364342"/>
                </a:cubicBezTo>
                <a:close/>
                <a:moveTo>
                  <a:pt x="317747" y="212513"/>
                </a:moveTo>
                <a:cubicBezTo>
                  <a:pt x="315166" y="202169"/>
                  <a:pt x="315357" y="191320"/>
                  <a:pt x="318319" y="181081"/>
                </a:cubicBezTo>
                <a:cubicBezTo>
                  <a:pt x="319776" y="189454"/>
                  <a:pt x="323024" y="197416"/>
                  <a:pt x="327844" y="204417"/>
                </a:cubicBezTo>
                <a:cubicBezTo>
                  <a:pt x="324605" y="207275"/>
                  <a:pt x="321272" y="210132"/>
                  <a:pt x="317843" y="212895"/>
                </a:cubicBezTo>
                <a:cubicBezTo>
                  <a:pt x="317747" y="212704"/>
                  <a:pt x="317843" y="212609"/>
                  <a:pt x="317747" y="212418"/>
                </a:cubicBezTo>
                <a:close/>
                <a:moveTo>
                  <a:pt x="331178" y="201560"/>
                </a:moveTo>
                <a:lnTo>
                  <a:pt x="330035" y="202512"/>
                </a:lnTo>
                <a:cubicBezTo>
                  <a:pt x="324510" y="194111"/>
                  <a:pt x="321233" y="184443"/>
                  <a:pt x="320510" y="174413"/>
                </a:cubicBezTo>
                <a:cubicBezTo>
                  <a:pt x="323186" y="167584"/>
                  <a:pt x="326367" y="160964"/>
                  <a:pt x="330035" y="154601"/>
                </a:cubicBezTo>
                <a:cubicBezTo>
                  <a:pt x="331683" y="167470"/>
                  <a:pt x="335416" y="179986"/>
                  <a:pt x="341084" y="191654"/>
                </a:cubicBezTo>
                <a:cubicBezTo>
                  <a:pt x="337988" y="195130"/>
                  <a:pt x="334683" y="198407"/>
                  <a:pt x="331178" y="201464"/>
                </a:cubicBezTo>
                <a:close/>
                <a:moveTo>
                  <a:pt x="342512" y="189368"/>
                </a:moveTo>
                <a:cubicBezTo>
                  <a:pt x="336083" y="176919"/>
                  <a:pt x="332540" y="163183"/>
                  <a:pt x="332130" y="149172"/>
                </a:cubicBezTo>
                <a:cubicBezTo>
                  <a:pt x="333845" y="146029"/>
                  <a:pt x="335559" y="142886"/>
                  <a:pt x="337369" y="139647"/>
                </a:cubicBezTo>
                <a:cubicBezTo>
                  <a:pt x="337369" y="138980"/>
                  <a:pt x="338131" y="138123"/>
                  <a:pt x="338607" y="137361"/>
                </a:cubicBezTo>
                <a:cubicBezTo>
                  <a:pt x="338655" y="151963"/>
                  <a:pt x="342494" y="166308"/>
                  <a:pt x="349752" y="178986"/>
                </a:cubicBezTo>
                <a:cubicBezTo>
                  <a:pt x="347532" y="182548"/>
                  <a:pt x="345122" y="185986"/>
                  <a:pt x="342512" y="189272"/>
                </a:cubicBezTo>
                <a:close/>
                <a:moveTo>
                  <a:pt x="360515" y="158602"/>
                </a:moveTo>
                <a:cubicBezTo>
                  <a:pt x="353571" y="144914"/>
                  <a:pt x="349799" y="129846"/>
                  <a:pt x="349466" y="114501"/>
                </a:cubicBezTo>
                <a:cubicBezTo>
                  <a:pt x="351371" y="110882"/>
                  <a:pt x="353276" y="107262"/>
                  <a:pt x="355371" y="103833"/>
                </a:cubicBezTo>
                <a:cubicBezTo>
                  <a:pt x="356371" y="117330"/>
                  <a:pt x="359924" y="130522"/>
                  <a:pt x="365849" y="142695"/>
                </a:cubicBezTo>
                <a:cubicBezTo>
                  <a:pt x="364458" y="148086"/>
                  <a:pt x="362667" y="153373"/>
                  <a:pt x="360515" y="158507"/>
                </a:cubicBezTo>
                <a:close/>
                <a:moveTo>
                  <a:pt x="346989" y="119645"/>
                </a:moveTo>
                <a:cubicBezTo>
                  <a:pt x="347942" y="134532"/>
                  <a:pt x="352066" y="149048"/>
                  <a:pt x="359086" y="162221"/>
                </a:cubicBezTo>
                <a:cubicBezTo>
                  <a:pt x="356914" y="167108"/>
                  <a:pt x="354428" y="171842"/>
                  <a:pt x="351656" y="176414"/>
                </a:cubicBezTo>
                <a:cubicBezTo>
                  <a:pt x="344256" y="163107"/>
                  <a:pt x="340665" y="148010"/>
                  <a:pt x="341274" y="132789"/>
                </a:cubicBezTo>
                <a:cubicBezTo>
                  <a:pt x="341274" y="132789"/>
                  <a:pt x="341274" y="132789"/>
                  <a:pt x="341274" y="132313"/>
                </a:cubicBezTo>
                <a:cubicBezTo>
                  <a:pt x="342989" y="128313"/>
                  <a:pt x="344894" y="124026"/>
                  <a:pt x="346989" y="119549"/>
                </a:cubicBezTo>
                <a:close/>
                <a:moveTo>
                  <a:pt x="366992" y="138028"/>
                </a:moveTo>
                <a:cubicBezTo>
                  <a:pt x="361610" y="126007"/>
                  <a:pt x="358534" y="113082"/>
                  <a:pt x="357943" y="99928"/>
                </a:cubicBezTo>
                <a:cubicBezTo>
                  <a:pt x="359867" y="97051"/>
                  <a:pt x="362039" y="94346"/>
                  <a:pt x="364420" y="91832"/>
                </a:cubicBezTo>
                <a:lnTo>
                  <a:pt x="368611" y="88974"/>
                </a:lnTo>
                <a:cubicBezTo>
                  <a:pt x="371049" y="105252"/>
                  <a:pt x="370497" y="121845"/>
                  <a:pt x="366992" y="137933"/>
                </a:cubicBezTo>
                <a:close/>
                <a:moveTo>
                  <a:pt x="284410" y="162412"/>
                </a:moveTo>
                <a:cubicBezTo>
                  <a:pt x="304260" y="141200"/>
                  <a:pt x="325691" y="121521"/>
                  <a:pt x="348513" y="103547"/>
                </a:cubicBezTo>
                <a:cubicBezTo>
                  <a:pt x="341179" y="116121"/>
                  <a:pt x="335559" y="130598"/>
                  <a:pt x="329463" y="140886"/>
                </a:cubicBezTo>
                <a:cubicBezTo>
                  <a:pt x="325748" y="147648"/>
                  <a:pt x="322129" y="154411"/>
                  <a:pt x="318986" y="161269"/>
                </a:cubicBezTo>
                <a:cubicBezTo>
                  <a:pt x="318433" y="161107"/>
                  <a:pt x="317852" y="161431"/>
                  <a:pt x="317690" y="161993"/>
                </a:cubicBezTo>
                <a:cubicBezTo>
                  <a:pt x="317671" y="162069"/>
                  <a:pt x="317652" y="162145"/>
                  <a:pt x="317652" y="162221"/>
                </a:cubicBezTo>
                <a:cubicBezTo>
                  <a:pt x="317605" y="163107"/>
                  <a:pt x="317605" y="164002"/>
                  <a:pt x="317652" y="164888"/>
                </a:cubicBezTo>
                <a:cubicBezTo>
                  <a:pt x="310013" y="180224"/>
                  <a:pt x="307956" y="197731"/>
                  <a:pt x="311842" y="214419"/>
                </a:cubicBezTo>
                <a:cubicBezTo>
                  <a:pt x="312013" y="215266"/>
                  <a:pt x="312585" y="215971"/>
                  <a:pt x="313366" y="216323"/>
                </a:cubicBezTo>
                <a:cubicBezTo>
                  <a:pt x="286420" y="235221"/>
                  <a:pt x="257207" y="250642"/>
                  <a:pt x="226403" y="262234"/>
                </a:cubicBezTo>
                <a:cubicBezTo>
                  <a:pt x="225565" y="261024"/>
                  <a:pt x="223898" y="260729"/>
                  <a:pt x="222688" y="261567"/>
                </a:cubicBezTo>
                <a:cubicBezTo>
                  <a:pt x="222688" y="261567"/>
                  <a:pt x="222688" y="261567"/>
                  <a:pt x="222688" y="261567"/>
                </a:cubicBezTo>
                <a:cubicBezTo>
                  <a:pt x="221259" y="262424"/>
                  <a:pt x="220021" y="263472"/>
                  <a:pt x="218592" y="264330"/>
                </a:cubicBezTo>
                <a:cubicBezTo>
                  <a:pt x="217830" y="223372"/>
                  <a:pt x="258597" y="189272"/>
                  <a:pt x="284410" y="162317"/>
                </a:cubicBezTo>
                <a:close/>
                <a:moveTo>
                  <a:pt x="196113" y="132694"/>
                </a:moveTo>
                <a:cubicBezTo>
                  <a:pt x="196370" y="130075"/>
                  <a:pt x="197513" y="127617"/>
                  <a:pt x="199352" y="125741"/>
                </a:cubicBezTo>
                <a:cubicBezTo>
                  <a:pt x="201066" y="123312"/>
                  <a:pt x="203085" y="121102"/>
                  <a:pt x="205352" y="119169"/>
                </a:cubicBezTo>
                <a:cubicBezTo>
                  <a:pt x="210601" y="114787"/>
                  <a:pt x="216173" y="110805"/>
                  <a:pt x="222021" y="107262"/>
                </a:cubicBezTo>
                <a:cubicBezTo>
                  <a:pt x="230003" y="102271"/>
                  <a:pt x="238271" y="97756"/>
                  <a:pt x="246786" y="93737"/>
                </a:cubicBezTo>
                <a:cubicBezTo>
                  <a:pt x="242843" y="101766"/>
                  <a:pt x="238414" y="109567"/>
                  <a:pt x="233546" y="117073"/>
                </a:cubicBezTo>
                <a:cubicBezTo>
                  <a:pt x="230251" y="122169"/>
                  <a:pt x="226422" y="126893"/>
                  <a:pt x="222117" y="131170"/>
                </a:cubicBezTo>
                <a:cubicBezTo>
                  <a:pt x="219630" y="133627"/>
                  <a:pt x="216954" y="135885"/>
                  <a:pt x="214116" y="137933"/>
                </a:cubicBezTo>
                <a:cubicBezTo>
                  <a:pt x="208781" y="141647"/>
                  <a:pt x="208210" y="142029"/>
                  <a:pt x="201257" y="139362"/>
                </a:cubicBezTo>
                <a:lnTo>
                  <a:pt x="199256" y="139362"/>
                </a:lnTo>
                <a:cubicBezTo>
                  <a:pt x="199123" y="137733"/>
                  <a:pt x="197694" y="136533"/>
                  <a:pt x="196066" y="136666"/>
                </a:cubicBezTo>
                <a:cubicBezTo>
                  <a:pt x="195684" y="136704"/>
                  <a:pt x="195313" y="136809"/>
                  <a:pt x="194970" y="136980"/>
                </a:cubicBezTo>
                <a:cubicBezTo>
                  <a:pt x="194751" y="135456"/>
                  <a:pt x="195161" y="133904"/>
                  <a:pt x="196113" y="132694"/>
                </a:cubicBezTo>
                <a:close/>
                <a:moveTo>
                  <a:pt x="129438" y="118692"/>
                </a:moveTo>
                <a:cubicBezTo>
                  <a:pt x="114103" y="106500"/>
                  <a:pt x="114770" y="76782"/>
                  <a:pt x="118866" y="59828"/>
                </a:cubicBezTo>
                <a:cubicBezTo>
                  <a:pt x="123590" y="39863"/>
                  <a:pt x="135449" y="22318"/>
                  <a:pt x="152203" y="10488"/>
                </a:cubicBezTo>
                <a:cubicBezTo>
                  <a:pt x="155442" y="29538"/>
                  <a:pt x="158109" y="49255"/>
                  <a:pt x="159633" y="68876"/>
                </a:cubicBezTo>
                <a:cubicBezTo>
                  <a:pt x="160013" y="80211"/>
                  <a:pt x="166491" y="148505"/>
                  <a:pt x="129438" y="118692"/>
                </a:cubicBezTo>
                <a:close/>
                <a:moveTo>
                  <a:pt x="58001" y="124979"/>
                </a:moveTo>
                <a:cubicBezTo>
                  <a:pt x="72660" y="132684"/>
                  <a:pt x="85899" y="142828"/>
                  <a:pt x="97148" y="154982"/>
                </a:cubicBezTo>
                <a:cubicBezTo>
                  <a:pt x="109912" y="168317"/>
                  <a:pt x="126676" y="185081"/>
                  <a:pt x="133725" y="202607"/>
                </a:cubicBezTo>
                <a:cubicBezTo>
                  <a:pt x="96958" y="191558"/>
                  <a:pt x="73145" y="158697"/>
                  <a:pt x="57525" y="124979"/>
                </a:cubicBezTo>
                <a:close/>
                <a:moveTo>
                  <a:pt x="125723" y="448829"/>
                </a:moveTo>
                <a:cubicBezTo>
                  <a:pt x="107350" y="447933"/>
                  <a:pt x="91338" y="435999"/>
                  <a:pt x="85242" y="418634"/>
                </a:cubicBezTo>
                <a:cubicBezTo>
                  <a:pt x="85137" y="418349"/>
                  <a:pt x="84937" y="418111"/>
                  <a:pt x="84671" y="417968"/>
                </a:cubicBezTo>
                <a:cubicBezTo>
                  <a:pt x="84004" y="413110"/>
                  <a:pt x="83147" y="408443"/>
                  <a:pt x="82480" y="403299"/>
                </a:cubicBezTo>
                <a:cubicBezTo>
                  <a:pt x="90186" y="411548"/>
                  <a:pt x="98844" y="418844"/>
                  <a:pt x="108293" y="425016"/>
                </a:cubicBezTo>
                <a:cubicBezTo>
                  <a:pt x="113474" y="429645"/>
                  <a:pt x="120561" y="431484"/>
                  <a:pt x="127343" y="429969"/>
                </a:cubicBezTo>
                <a:cubicBezTo>
                  <a:pt x="127209" y="436341"/>
                  <a:pt x="126504" y="442676"/>
                  <a:pt x="125247" y="448924"/>
                </a:cubicBezTo>
                <a:close/>
                <a:moveTo>
                  <a:pt x="125152" y="451686"/>
                </a:moveTo>
                <a:cubicBezTo>
                  <a:pt x="125152" y="452353"/>
                  <a:pt x="125152" y="453115"/>
                  <a:pt x="124676" y="453782"/>
                </a:cubicBezTo>
                <a:cubicBezTo>
                  <a:pt x="123723" y="457687"/>
                  <a:pt x="122485" y="461402"/>
                  <a:pt x="121342" y="465212"/>
                </a:cubicBezTo>
                <a:cubicBezTo>
                  <a:pt x="108540" y="463269"/>
                  <a:pt x="97263" y="455734"/>
                  <a:pt x="90576" y="444638"/>
                </a:cubicBezTo>
                <a:cubicBezTo>
                  <a:pt x="90205" y="444009"/>
                  <a:pt x="89395" y="443799"/>
                  <a:pt x="88767" y="444162"/>
                </a:cubicBezTo>
                <a:cubicBezTo>
                  <a:pt x="87814" y="438542"/>
                  <a:pt x="86957" y="432827"/>
                  <a:pt x="86100" y="427207"/>
                </a:cubicBezTo>
                <a:cubicBezTo>
                  <a:pt x="93929" y="441437"/>
                  <a:pt x="108464" y="450705"/>
                  <a:pt x="124676" y="451781"/>
                </a:cubicBezTo>
                <a:close/>
                <a:moveTo>
                  <a:pt x="120580" y="467879"/>
                </a:moveTo>
                <a:cubicBezTo>
                  <a:pt x="118866" y="473022"/>
                  <a:pt x="116960" y="478071"/>
                  <a:pt x="114960" y="483119"/>
                </a:cubicBezTo>
                <a:cubicBezTo>
                  <a:pt x="106645" y="483157"/>
                  <a:pt x="98882" y="479004"/>
                  <a:pt x="94291" y="472070"/>
                </a:cubicBezTo>
                <a:cubicBezTo>
                  <a:pt x="94062" y="471698"/>
                  <a:pt x="93672" y="471451"/>
                  <a:pt x="93243" y="471403"/>
                </a:cubicBezTo>
                <a:lnTo>
                  <a:pt x="89243" y="447781"/>
                </a:lnTo>
                <a:cubicBezTo>
                  <a:pt x="96244" y="458449"/>
                  <a:pt x="107340" y="465755"/>
                  <a:pt x="119913" y="467974"/>
                </a:cubicBezTo>
                <a:close/>
                <a:moveTo>
                  <a:pt x="113817" y="485881"/>
                </a:moveTo>
                <a:cubicBezTo>
                  <a:pt x="110007" y="495406"/>
                  <a:pt x="105530" y="504264"/>
                  <a:pt x="100863" y="513122"/>
                </a:cubicBezTo>
                <a:cubicBezTo>
                  <a:pt x="98482" y="500835"/>
                  <a:pt x="96291" y="488548"/>
                  <a:pt x="94101" y="476165"/>
                </a:cubicBezTo>
                <a:cubicBezTo>
                  <a:pt x="98901" y="481928"/>
                  <a:pt x="105854" y="485471"/>
                  <a:pt x="113341" y="485976"/>
                </a:cubicBezTo>
                <a:close/>
                <a:moveTo>
                  <a:pt x="127724" y="426636"/>
                </a:moveTo>
                <a:cubicBezTo>
                  <a:pt x="114103" y="433874"/>
                  <a:pt x="90386" y="407586"/>
                  <a:pt x="82575" y="399489"/>
                </a:cubicBezTo>
                <a:cubicBezTo>
                  <a:pt x="82327" y="399422"/>
                  <a:pt x="82061" y="399422"/>
                  <a:pt x="81813" y="399489"/>
                </a:cubicBezTo>
                <a:cubicBezTo>
                  <a:pt x="80956" y="393393"/>
                  <a:pt x="80194" y="387202"/>
                  <a:pt x="79432" y="381011"/>
                </a:cubicBezTo>
                <a:cubicBezTo>
                  <a:pt x="92453" y="391126"/>
                  <a:pt x="107883" y="397689"/>
                  <a:pt x="124200" y="400061"/>
                </a:cubicBezTo>
                <a:lnTo>
                  <a:pt x="124200" y="400061"/>
                </a:lnTo>
                <a:cubicBezTo>
                  <a:pt x="126066" y="408833"/>
                  <a:pt x="127085" y="417768"/>
                  <a:pt x="127247" y="426731"/>
                </a:cubicBezTo>
                <a:close/>
                <a:moveTo>
                  <a:pt x="114389" y="365390"/>
                </a:moveTo>
                <a:cubicBezTo>
                  <a:pt x="100949" y="365914"/>
                  <a:pt x="87671" y="362361"/>
                  <a:pt x="76289" y="355198"/>
                </a:cubicBezTo>
                <a:cubicBezTo>
                  <a:pt x="75622" y="349197"/>
                  <a:pt x="74765" y="343196"/>
                  <a:pt x="74098" y="337196"/>
                </a:cubicBezTo>
                <a:cubicBezTo>
                  <a:pt x="82718" y="346673"/>
                  <a:pt x="95539" y="351188"/>
                  <a:pt x="108197" y="349197"/>
                </a:cubicBezTo>
                <a:cubicBezTo>
                  <a:pt x="109817" y="354626"/>
                  <a:pt x="111912" y="360056"/>
                  <a:pt x="113912" y="365485"/>
                </a:cubicBezTo>
                <a:close/>
                <a:moveTo>
                  <a:pt x="115341" y="368247"/>
                </a:moveTo>
                <a:cubicBezTo>
                  <a:pt x="116770" y="372533"/>
                  <a:pt x="118199" y="376724"/>
                  <a:pt x="119532" y="381106"/>
                </a:cubicBezTo>
                <a:cubicBezTo>
                  <a:pt x="120866" y="385488"/>
                  <a:pt x="122390" y="391203"/>
                  <a:pt x="123533" y="396251"/>
                </a:cubicBezTo>
                <a:cubicBezTo>
                  <a:pt x="107245" y="393993"/>
                  <a:pt x="91852" y="387412"/>
                  <a:pt x="78956" y="377201"/>
                </a:cubicBezTo>
                <a:lnTo>
                  <a:pt x="76670" y="359008"/>
                </a:lnTo>
                <a:cubicBezTo>
                  <a:pt x="88224" y="365761"/>
                  <a:pt x="101492" y="369009"/>
                  <a:pt x="114865" y="368342"/>
                </a:cubicBezTo>
                <a:close/>
                <a:moveTo>
                  <a:pt x="94577" y="320622"/>
                </a:moveTo>
                <a:cubicBezTo>
                  <a:pt x="86766" y="321251"/>
                  <a:pt x="79165" y="317879"/>
                  <a:pt x="74384" y="311669"/>
                </a:cubicBezTo>
                <a:cubicBezTo>
                  <a:pt x="73241" y="310240"/>
                  <a:pt x="71241" y="312240"/>
                  <a:pt x="72384" y="313669"/>
                </a:cubicBezTo>
                <a:cubicBezTo>
                  <a:pt x="78022" y="320794"/>
                  <a:pt x="87004" y="324413"/>
                  <a:pt x="96005" y="323194"/>
                </a:cubicBezTo>
                <a:lnTo>
                  <a:pt x="96005" y="323194"/>
                </a:lnTo>
                <a:cubicBezTo>
                  <a:pt x="99911" y="330814"/>
                  <a:pt x="103530" y="338624"/>
                  <a:pt x="106864" y="346530"/>
                </a:cubicBezTo>
                <a:cubicBezTo>
                  <a:pt x="94158" y="348397"/>
                  <a:pt x="81461" y="343120"/>
                  <a:pt x="73812" y="332814"/>
                </a:cubicBezTo>
                <a:lnTo>
                  <a:pt x="73336" y="332814"/>
                </a:lnTo>
                <a:cubicBezTo>
                  <a:pt x="71364" y="314526"/>
                  <a:pt x="69593" y="296171"/>
                  <a:pt x="68002" y="277760"/>
                </a:cubicBezTo>
                <a:cubicBezTo>
                  <a:pt x="77622" y="291399"/>
                  <a:pt x="86347" y="305649"/>
                  <a:pt x="94101" y="320432"/>
                </a:cubicBezTo>
                <a:close/>
                <a:moveTo>
                  <a:pt x="12947" y="449114"/>
                </a:moveTo>
                <a:cubicBezTo>
                  <a:pt x="8661" y="434160"/>
                  <a:pt x="14567" y="416825"/>
                  <a:pt x="17901" y="402251"/>
                </a:cubicBezTo>
                <a:cubicBezTo>
                  <a:pt x="23044" y="379582"/>
                  <a:pt x="28216" y="356846"/>
                  <a:pt x="33426" y="334053"/>
                </a:cubicBezTo>
                <a:cubicBezTo>
                  <a:pt x="38189" y="313002"/>
                  <a:pt x="42189" y="287951"/>
                  <a:pt x="62001" y="275759"/>
                </a:cubicBezTo>
                <a:cubicBezTo>
                  <a:pt x="68850" y="356103"/>
                  <a:pt x="79908" y="436037"/>
                  <a:pt x="95148" y="515218"/>
                </a:cubicBezTo>
                <a:lnTo>
                  <a:pt x="94577" y="515885"/>
                </a:lnTo>
                <a:cubicBezTo>
                  <a:pt x="73917" y="509265"/>
                  <a:pt x="54915" y="498292"/>
                  <a:pt x="38855" y="483690"/>
                </a:cubicBezTo>
                <a:cubicBezTo>
                  <a:pt x="27149" y="474632"/>
                  <a:pt x="18043" y="462640"/>
                  <a:pt x="12471" y="448924"/>
                </a:cubicBezTo>
                <a:close/>
                <a:moveTo>
                  <a:pt x="147536" y="717434"/>
                </a:moveTo>
                <a:cubicBezTo>
                  <a:pt x="146012" y="714472"/>
                  <a:pt x="145107" y="711233"/>
                  <a:pt x="144869" y="707909"/>
                </a:cubicBezTo>
                <a:cubicBezTo>
                  <a:pt x="144059" y="703289"/>
                  <a:pt x="143869" y="698584"/>
                  <a:pt x="144297" y="693907"/>
                </a:cubicBezTo>
                <a:cubicBezTo>
                  <a:pt x="145012" y="684830"/>
                  <a:pt x="147536" y="675990"/>
                  <a:pt x="151727" y="667904"/>
                </a:cubicBezTo>
                <a:cubicBezTo>
                  <a:pt x="155394" y="674000"/>
                  <a:pt x="158575" y="680363"/>
                  <a:pt x="161252" y="686954"/>
                </a:cubicBezTo>
                <a:cubicBezTo>
                  <a:pt x="162880" y="691097"/>
                  <a:pt x="164271" y="695326"/>
                  <a:pt x="165443" y="699622"/>
                </a:cubicBezTo>
                <a:cubicBezTo>
                  <a:pt x="166300" y="702480"/>
                  <a:pt x="166967" y="705432"/>
                  <a:pt x="167634" y="708290"/>
                </a:cubicBezTo>
                <a:cubicBezTo>
                  <a:pt x="170396" y="714481"/>
                  <a:pt x="167634" y="717815"/>
                  <a:pt x="160776" y="719244"/>
                </a:cubicBezTo>
                <a:cubicBezTo>
                  <a:pt x="154775" y="725816"/>
                  <a:pt x="150298" y="725149"/>
                  <a:pt x="147060" y="717243"/>
                </a:cubicBezTo>
                <a:close/>
                <a:moveTo>
                  <a:pt x="50190" y="676762"/>
                </a:moveTo>
                <a:cubicBezTo>
                  <a:pt x="42256" y="667065"/>
                  <a:pt x="33417" y="658131"/>
                  <a:pt x="23806" y="650092"/>
                </a:cubicBezTo>
                <a:cubicBezTo>
                  <a:pt x="39694" y="651568"/>
                  <a:pt x="55038" y="656645"/>
                  <a:pt x="68669" y="664951"/>
                </a:cubicBezTo>
                <a:cubicBezTo>
                  <a:pt x="86004" y="676857"/>
                  <a:pt x="90481" y="698193"/>
                  <a:pt x="102768" y="714195"/>
                </a:cubicBezTo>
                <a:lnTo>
                  <a:pt x="103435" y="714767"/>
                </a:lnTo>
                <a:lnTo>
                  <a:pt x="103435" y="714767"/>
                </a:lnTo>
                <a:lnTo>
                  <a:pt x="97529" y="710957"/>
                </a:lnTo>
                <a:cubicBezTo>
                  <a:pt x="94862" y="709242"/>
                  <a:pt x="92481" y="712100"/>
                  <a:pt x="93053" y="714481"/>
                </a:cubicBezTo>
                <a:cubicBezTo>
                  <a:pt x="73526" y="710576"/>
                  <a:pt x="61430" y="691049"/>
                  <a:pt x="49714" y="676572"/>
                </a:cubicBezTo>
                <a:close/>
                <a:moveTo>
                  <a:pt x="70383" y="771345"/>
                </a:moveTo>
                <a:cubicBezTo>
                  <a:pt x="65430" y="761820"/>
                  <a:pt x="67811" y="759153"/>
                  <a:pt x="77432" y="764678"/>
                </a:cubicBezTo>
                <a:lnTo>
                  <a:pt x="95529" y="769631"/>
                </a:lnTo>
                <a:lnTo>
                  <a:pt x="122580" y="777060"/>
                </a:lnTo>
                <a:cubicBezTo>
                  <a:pt x="130581" y="779251"/>
                  <a:pt x="170872" y="786585"/>
                  <a:pt x="185541" y="794491"/>
                </a:cubicBezTo>
                <a:cubicBezTo>
                  <a:pt x="151346" y="796967"/>
                  <a:pt x="72288" y="805445"/>
                  <a:pt x="69907" y="771155"/>
                </a:cubicBezTo>
                <a:close/>
                <a:moveTo>
                  <a:pt x="77336" y="961845"/>
                </a:moveTo>
                <a:lnTo>
                  <a:pt x="67811" y="955082"/>
                </a:lnTo>
                <a:lnTo>
                  <a:pt x="67811" y="955082"/>
                </a:lnTo>
                <a:cubicBezTo>
                  <a:pt x="82061" y="943843"/>
                  <a:pt x="93024" y="928974"/>
                  <a:pt x="99530" y="912030"/>
                </a:cubicBezTo>
                <a:cubicBezTo>
                  <a:pt x="105521" y="918773"/>
                  <a:pt x="110941" y="926003"/>
                  <a:pt x="115722" y="933651"/>
                </a:cubicBezTo>
                <a:cubicBezTo>
                  <a:pt x="112884" y="948663"/>
                  <a:pt x="104083" y="961893"/>
                  <a:pt x="91338" y="970322"/>
                </a:cubicBezTo>
                <a:cubicBezTo>
                  <a:pt x="86671" y="967560"/>
                  <a:pt x="81813" y="964512"/>
                  <a:pt x="76860" y="960797"/>
                </a:cubicBezTo>
                <a:close/>
                <a:moveTo>
                  <a:pt x="118389" y="937461"/>
                </a:moveTo>
                <a:cubicBezTo>
                  <a:pt x="122133" y="943805"/>
                  <a:pt x="125323" y="950472"/>
                  <a:pt x="127914" y="957369"/>
                </a:cubicBezTo>
                <a:cubicBezTo>
                  <a:pt x="128048" y="967741"/>
                  <a:pt x="123104" y="977523"/>
                  <a:pt x="114675" y="983562"/>
                </a:cubicBezTo>
                <a:cubicBezTo>
                  <a:pt x="114332" y="983762"/>
                  <a:pt x="114112" y="984124"/>
                  <a:pt x="114103" y="984515"/>
                </a:cubicBezTo>
                <a:cubicBezTo>
                  <a:pt x="107817" y="980419"/>
                  <a:pt x="101244" y="976704"/>
                  <a:pt x="95053" y="972894"/>
                </a:cubicBezTo>
                <a:cubicBezTo>
                  <a:pt x="106892" y="964122"/>
                  <a:pt x="115036" y="951244"/>
                  <a:pt x="117913" y="936795"/>
                </a:cubicBezTo>
                <a:close/>
                <a:moveTo>
                  <a:pt x="130200" y="964226"/>
                </a:moveTo>
                <a:cubicBezTo>
                  <a:pt x="134067" y="976571"/>
                  <a:pt x="136210" y="989392"/>
                  <a:pt x="136582" y="1002326"/>
                </a:cubicBezTo>
                <a:cubicBezTo>
                  <a:pt x="130400" y="996173"/>
                  <a:pt x="123571" y="990706"/>
                  <a:pt x="116198" y="986039"/>
                </a:cubicBezTo>
                <a:cubicBezTo>
                  <a:pt x="123333" y="980524"/>
                  <a:pt x="128076" y="972475"/>
                  <a:pt x="129438" y="963560"/>
                </a:cubicBezTo>
                <a:close/>
                <a:moveTo>
                  <a:pt x="98006" y="909744"/>
                </a:moveTo>
                <a:cubicBezTo>
                  <a:pt x="91634" y="926812"/>
                  <a:pt x="80699" y="941805"/>
                  <a:pt x="66383" y="953082"/>
                </a:cubicBezTo>
                <a:cubicBezTo>
                  <a:pt x="66383" y="953082"/>
                  <a:pt x="66383" y="953082"/>
                  <a:pt x="66383" y="953082"/>
                </a:cubicBezTo>
                <a:cubicBezTo>
                  <a:pt x="60468" y="948539"/>
                  <a:pt x="54810" y="943671"/>
                  <a:pt x="49428" y="938509"/>
                </a:cubicBezTo>
                <a:cubicBezTo>
                  <a:pt x="66783" y="929384"/>
                  <a:pt x="78813" y="912620"/>
                  <a:pt x="81909" y="893265"/>
                </a:cubicBezTo>
                <a:cubicBezTo>
                  <a:pt x="87385" y="898266"/>
                  <a:pt x="92595" y="903543"/>
                  <a:pt x="97529" y="909077"/>
                </a:cubicBezTo>
                <a:close/>
                <a:moveTo>
                  <a:pt x="50381" y="872310"/>
                </a:moveTo>
                <a:cubicBezTo>
                  <a:pt x="44799" y="881902"/>
                  <a:pt x="34522" y="887779"/>
                  <a:pt x="23425" y="887741"/>
                </a:cubicBezTo>
                <a:cubicBezTo>
                  <a:pt x="23120" y="887636"/>
                  <a:pt x="22777" y="887636"/>
                  <a:pt x="22472" y="887741"/>
                </a:cubicBezTo>
                <a:cubicBezTo>
                  <a:pt x="21710" y="882407"/>
                  <a:pt x="21329" y="876882"/>
                  <a:pt x="21044" y="871358"/>
                </a:cubicBezTo>
                <a:cubicBezTo>
                  <a:pt x="27140" y="869958"/>
                  <a:pt x="32378" y="866100"/>
                  <a:pt x="35522" y="860690"/>
                </a:cubicBezTo>
                <a:cubicBezTo>
                  <a:pt x="35522" y="860690"/>
                  <a:pt x="35522" y="860690"/>
                  <a:pt x="35522" y="860690"/>
                </a:cubicBezTo>
                <a:cubicBezTo>
                  <a:pt x="45618" y="866881"/>
                  <a:pt x="55334" y="873453"/>
                  <a:pt x="64573" y="880406"/>
                </a:cubicBezTo>
                <a:cubicBezTo>
                  <a:pt x="57058" y="895351"/>
                  <a:pt x="45161" y="907648"/>
                  <a:pt x="30473" y="915649"/>
                </a:cubicBezTo>
                <a:cubicBezTo>
                  <a:pt x="28911" y="912811"/>
                  <a:pt x="27568" y="909848"/>
                  <a:pt x="26473" y="906791"/>
                </a:cubicBezTo>
                <a:cubicBezTo>
                  <a:pt x="24644" y="901438"/>
                  <a:pt x="23339" y="895913"/>
                  <a:pt x="22568" y="890313"/>
                </a:cubicBezTo>
                <a:cubicBezTo>
                  <a:pt x="22568" y="890313"/>
                  <a:pt x="23044" y="890313"/>
                  <a:pt x="23330" y="890313"/>
                </a:cubicBezTo>
                <a:cubicBezTo>
                  <a:pt x="35445" y="890341"/>
                  <a:pt x="46656" y="883912"/>
                  <a:pt x="52762" y="873453"/>
                </a:cubicBezTo>
                <a:cubicBezTo>
                  <a:pt x="53238" y="871453"/>
                  <a:pt x="51143" y="870024"/>
                  <a:pt x="50285" y="871644"/>
                </a:cubicBezTo>
                <a:close/>
                <a:moveTo>
                  <a:pt x="66954" y="881835"/>
                </a:moveTo>
                <a:cubicBezTo>
                  <a:pt x="71050" y="884979"/>
                  <a:pt x="74955" y="888122"/>
                  <a:pt x="78765" y="891360"/>
                </a:cubicBezTo>
                <a:cubicBezTo>
                  <a:pt x="76174" y="910791"/>
                  <a:pt x="64163" y="927679"/>
                  <a:pt x="46666" y="936509"/>
                </a:cubicBezTo>
                <a:cubicBezTo>
                  <a:pt x="41065" y="930765"/>
                  <a:pt x="36169" y="924364"/>
                  <a:pt x="32093" y="917459"/>
                </a:cubicBezTo>
                <a:cubicBezTo>
                  <a:pt x="47085" y="909248"/>
                  <a:pt x="59220" y="896656"/>
                  <a:pt x="66859" y="881359"/>
                </a:cubicBezTo>
                <a:close/>
                <a:moveTo>
                  <a:pt x="33521" y="859166"/>
                </a:moveTo>
                <a:cubicBezTo>
                  <a:pt x="33521" y="859166"/>
                  <a:pt x="33521" y="859166"/>
                  <a:pt x="33045" y="859166"/>
                </a:cubicBezTo>
                <a:cubicBezTo>
                  <a:pt x="30426" y="863814"/>
                  <a:pt x="26082" y="867233"/>
                  <a:pt x="20948" y="868691"/>
                </a:cubicBezTo>
                <a:lnTo>
                  <a:pt x="20377" y="851260"/>
                </a:lnTo>
                <a:close/>
                <a:moveTo>
                  <a:pt x="22853" y="965465"/>
                </a:moveTo>
                <a:cubicBezTo>
                  <a:pt x="3803" y="931841"/>
                  <a:pt x="4566" y="892980"/>
                  <a:pt x="14662" y="856975"/>
                </a:cubicBezTo>
                <a:cubicBezTo>
                  <a:pt x="16567" y="888503"/>
                  <a:pt x="18853" y="916411"/>
                  <a:pt x="43237" y="941081"/>
                </a:cubicBezTo>
                <a:cubicBezTo>
                  <a:pt x="56429" y="954349"/>
                  <a:pt x="71212" y="965922"/>
                  <a:pt x="87243" y="975561"/>
                </a:cubicBezTo>
                <a:cubicBezTo>
                  <a:pt x="104959" y="986515"/>
                  <a:pt x="123437" y="995183"/>
                  <a:pt x="136677" y="1011566"/>
                </a:cubicBezTo>
                <a:cubicBezTo>
                  <a:pt x="136620" y="1011718"/>
                  <a:pt x="136620" y="1011890"/>
                  <a:pt x="136677" y="1012042"/>
                </a:cubicBezTo>
                <a:cubicBezTo>
                  <a:pt x="136296" y="1012890"/>
                  <a:pt x="136296" y="1013861"/>
                  <a:pt x="136677" y="1014709"/>
                </a:cubicBezTo>
                <a:cubicBezTo>
                  <a:pt x="91338" y="1017376"/>
                  <a:pt x="46761" y="1006327"/>
                  <a:pt x="22758" y="964988"/>
                </a:cubicBezTo>
                <a:close/>
                <a:moveTo>
                  <a:pt x="428333" y="876978"/>
                </a:moveTo>
                <a:cubicBezTo>
                  <a:pt x="435429" y="864452"/>
                  <a:pt x="438543" y="850069"/>
                  <a:pt x="437286" y="835734"/>
                </a:cubicBezTo>
                <a:cubicBezTo>
                  <a:pt x="445763" y="832305"/>
                  <a:pt x="454336" y="829162"/>
                  <a:pt x="463099" y="826209"/>
                </a:cubicBezTo>
                <a:cubicBezTo>
                  <a:pt x="464147" y="833810"/>
                  <a:pt x="463956" y="841535"/>
                  <a:pt x="462527" y="849069"/>
                </a:cubicBezTo>
                <a:cubicBezTo>
                  <a:pt x="451383" y="858499"/>
                  <a:pt x="440048" y="867738"/>
                  <a:pt x="428237" y="876501"/>
                </a:cubicBezTo>
                <a:close/>
                <a:moveTo>
                  <a:pt x="325177" y="930508"/>
                </a:moveTo>
                <a:cubicBezTo>
                  <a:pt x="321186" y="923479"/>
                  <a:pt x="320700" y="914992"/>
                  <a:pt x="323843" y="907553"/>
                </a:cubicBezTo>
                <a:cubicBezTo>
                  <a:pt x="323977" y="907286"/>
                  <a:pt x="323977" y="906962"/>
                  <a:pt x="323843" y="906696"/>
                </a:cubicBezTo>
                <a:cubicBezTo>
                  <a:pt x="329177" y="901866"/>
                  <a:pt x="334607" y="897199"/>
                  <a:pt x="340131" y="892694"/>
                </a:cubicBezTo>
                <a:cubicBezTo>
                  <a:pt x="338607" y="904009"/>
                  <a:pt x="338607" y="915478"/>
                  <a:pt x="340131" y="926793"/>
                </a:cubicBezTo>
                <a:cubicBezTo>
                  <a:pt x="335178" y="928165"/>
                  <a:pt x="330159" y="929251"/>
                  <a:pt x="325082" y="930032"/>
                </a:cubicBezTo>
                <a:close/>
                <a:moveTo>
                  <a:pt x="342798" y="925936"/>
                </a:moveTo>
                <a:cubicBezTo>
                  <a:pt x="341226" y="914068"/>
                  <a:pt x="341417" y="902028"/>
                  <a:pt x="343370" y="890217"/>
                </a:cubicBezTo>
                <a:cubicBezTo>
                  <a:pt x="351276" y="884026"/>
                  <a:pt x="359372" y="878216"/>
                  <a:pt x="367563" y="872596"/>
                </a:cubicBezTo>
                <a:cubicBezTo>
                  <a:pt x="361839" y="887322"/>
                  <a:pt x="358000" y="902724"/>
                  <a:pt x="356133" y="918411"/>
                </a:cubicBezTo>
                <a:cubicBezTo>
                  <a:pt x="356057" y="919249"/>
                  <a:pt x="356666" y="919992"/>
                  <a:pt x="357505" y="920078"/>
                </a:cubicBezTo>
                <a:cubicBezTo>
                  <a:pt x="357686" y="920088"/>
                  <a:pt x="357867" y="920078"/>
                  <a:pt x="358038" y="920030"/>
                </a:cubicBezTo>
                <a:cubicBezTo>
                  <a:pt x="352895" y="921745"/>
                  <a:pt x="347846" y="923745"/>
                  <a:pt x="342703" y="925460"/>
                </a:cubicBezTo>
                <a:close/>
                <a:moveTo>
                  <a:pt x="358895" y="919173"/>
                </a:moveTo>
                <a:cubicBezTo>
                  <a:pt x="360686" y="902162"/>
                  <a:pt x="365049" y="885531"/>
                  <a:pt x="371850" y="869834"/>
                </a:cubicBezTo>
                <a:cubicBezTo>
                  <a:pt x="377088" y="866405"/>
                  <a:pt x="382422" y="863166"/>
                  <a:pt x="387852" y="860309"/>
                </a:cubicBezTo>
                <a:cubicBezTo>
                  <a:pt x="378327" y="873263"/>
                  <a:pt x="379374" y="894313"/>
                  <a:pt x="378327" y="909458"/>
                </a:cubicBezTo>
                <a:cubicBezTo>
                  <a:pt x="378327" y="909458"/>
                  <a:pt x="378327" y="909934"/>
                  <a:pt x="378327" y="910220"/>
                </a:cubicBezTo>
                <a:cubicBezTo>
                  <a:pt x="371850" y="913839"/>
                  <a:pt x="365277" y="917173"/>
                  <a:pt x="358514" y="919745"/>
                </a:cubicBezTo>
                <a:cubicBezTo>
                  <a:pt x="358610" y="919173"/>
                  <a:pt x="358800" y="918983"/>
                  <a:pt x="358800" y="918697"/>
                </a:cubicBezTo>
                <a:close/>
                <a:moveTo>
                  <a:pt x="396995" y="855546"/>
                </a:moveTo>
                <a:cubicBezTo>
                  <a:pt x="397281" y="855337"/>
                  <a:pt x="397481" y="855032"/>
                  <a:pt x="397567" y="854689"/>
                </a:cubicBezTo>
                <a:cubicBezTo>
                  <a:pt x="403187" y="851641"/>
                  <a:pt x="408902" y="848688"/>
                  <a:pt x="414712" y="845926"/>
                </a:cubicBezTo>
                <a:cubicBezTo>
                  <a:pt x="405187" y="862690"/>
                  <a:pt x="405187" y="885359"/>
                  <a:pt x="390233" y="897837"/>
                </a:cubicBezTo>
                <a:cubicBezTo>
                  <a:pt x="389728" y="897237"/>
                  <a:pt x="388823" y="897151"/>
                  <a:pt x="388223" y="897656"/>
                </a:cubicBezTo>
                <a:cubicBezTo>
                  <a:pt x="388156" y="897714"/>
                  <a:pt x="388099" y="897771"/>
                  <a:pt x="388042" y="897837"/>
                </a:cubicBezTo>
                <a:lnTo>
                  <a:pt x="386423" y="900504"/>
                </a:lnTo>
                <a:cubicBezTo>
                  <a:pt x="386423" y="900504"/>
                  <a:pt x="386423" y="900504"/>
                  <a:pt x="386423" y="901076"/>
                </a:cubicBezTo>
                <a:lnTo>
                  <a:pt x="382708" y="907076"/>
                </a:lnTo>
                <a:cubicBezTo>
                  <a:pt x="382708" y="907076"/>
                  <a:pt x="382708" y="907076"/>
                  <a:pt x="382708" y="907076"/>
                </a:cubicBezTo>
                <a:lnTo>
                  <a:pt x="381470" y="907743"/>
                </a:lnTo>
                <a:cubicBezTo>
                  <a:pt x="382232" y="890789"/>
                  <a:pt x="379946" y="864881"/>
                  <a:pt x="396614" y="855070"/>
                </a:cubicBezTo>
                <a:close/>
                <a:moveTo>
                  <a:pt x="388804" y="902409"/>
                </a:moveTo>
                <a:cubicBezTo>
                  <a:pt x="409092" y="889074"/>
                  <a:pt x="406235" y="861928"/>
                  <a:pt x="419379" y="843640"/>
                </a:cubicBezTo>
                <a:cubicBezTo>
                  <a:pt x="424523" y="841259"/>
                  <a:pt x="429666" y="838973"/>
                  <a:pt x="434810" y="836877"/>
                </a:cubicBezTo>
                <a:cubicBezTo>
                  <a:pt x="435981" y="852651"/>
                  <a:pt x="431638" y="868338"/>
                  <a:pt x="422522" y="881264"/>
                </a:cubicBezTo>
                <a:cubicBezTo>
                  <a:pt x="418427" y="884216"/>
                  <a:pt x="414521" y="887169"/>
                  <a:pt x="410426" y="890027"/>
                </a:cubicBezTo>
                <a:cubicBezTo>
                  <a:pt x="402806" y="895075"/>
                  <a:pt x="395091" y="900028"/>
                  <a:pt x="387375" y="904790"/>
                </a:cubicBezTo>
                <a:close/>
                <a:moveTo>
                  <a:pt x="466147" y="825447"/>
                </a:moveTo>
                <a:cubicBezTo>
                  <a:pt x="475672" y="822304"/>
                  <a:pt x="485864" y="819637"/>
                  <a:pt x="495960" y="817256"/>
                </a:cubicBezTo>
                <a:cubicBezTo>
                  <a:pt x="486435" y="827257"/>
                  <a:pt x="476339" y="836877"/>
                  <a:pt x="466147" y="845831"/>
                </a:cubicBezTo>
                <a:cubicBezTo>
                  <a:pt x="466995" y="838896"/>
                  <a:pt x="466861" y="831877"/>
                  <a:pt x="465766" y="824971"/>
                </a:cubicBezTo>
                <a:close/>
                <a:moveTo>
                  <a:pt x="319938" y="909458"/>
                </a:moveTo>
                <a:cubicBezTo>
                  <a:pt x="317890" y="916468"/>
                  <a:pt x="318605" y="924002"/>
                  <a:pt x="321938" y="930508"/>
                </a:cubicBezTo>
                <a:cubicBezTo>
                  <a:pt x="313814" y="931803"/>
                  <a:pt x="305584" y="932280"/>
                  <a:pt x="297364" y="931937"/>
                </a:cubicBezTo>
                <a:cubicBezTo>
                  <a:pt x="304793" y="924126"/>
                  <a:pt x="312413" y="916601"/>
                  <a:pt x="319938" y="909458"/>
                </a:cubicBezTo>
                <a:close/>
                <a:moveTo>
                  <a:pt x="438143" y="928508"/>
                </a:moveTo>
                <a:cubicBezTo>
                  <a:pt x="416674" y="939947"/>
                  <a:pt x="393128" y="946948"/>
                  <a:pt x="368897" y="949082"/>
                </a:cubicBezTo>
                <a:cubicBezTo>
                  <a:pt x="349190" y="948044"/>
                  <a:pt x="329720" y="944233"/>
                  <a:pt x="311080" y="937747"/>
                </a:cubicBezTo>
                <a:cubicBezTo>
                  <a:pt x="345942" y="935366"/>
                  <a:pt x="376041" y="918697"/>
                  <a:pt x="406330" y="899171"/>
                </a:cubicBezTo>
                <a:cubicBezTo>
                  <a:pt x="425770" y="886550"/>
                  <a:pt x="444287" y="872577"/>
                  <a:pt x="461766" y="857356"/>
                </a:cubicBezTo>
                <a:cubicBezTo>
                  <a:pt x="462461" y="857585"/>
                  <a:pt x="463223" y="857204"/>
                  <a:pt x="463451" y="856508"/>
                </a:cubicBezTo>
                <a:cubicBezTo>
                  <a:pt x="463461" y="856470"/>
                  <a:pt x="463470" y="856442"/>
                  <a:pt x="463480" y="856404"/>
                </a:cubicBezTo>
                <a:cubicBezTo>
                  <a:pt x="463480" y="856404"/>
                  <a:pt x="463480" y="855927"/>
                  <a:pt x="463480" y="855641"/>
                </a:cubicBezTo>
                <a:cubicBezTo>
                  <a:pt x="475291" y="845355"/>
                  <a:pt x="486721" y="834496"/>
                  <a:pt x="497579" y="823161"/>
                </a:cubicBezTo>
                <a:cubicBezTo>
                  <a:pt x="491388" y="865547"/>
                  <a:pt x="480339" y="907648"/>
                  <a:pt x="438334" y="92869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5413103" y="5715302"/>
            <a:ext cx="4033505" cy="2396996"/>
          </a:xfrm>
          <a:custGeom>
            <a:avLst/>
            <a:gdLst/>
            <a:ahLst/>
            <a:cxnLst/>
            <a:rect l="l" t="t" r="r" b="b"/>
            <a:pathLst>
              <a:path w="1769081" h="1051314" extrusionOk="0">
                <a:moveTo>
                  <a:pt x="538947" y="28860"/>
                </a:moveTo>
                <a:cubicBezTo>
                  <a:pt x="640992" y="-6904"/>
                  <a:pt x="752412" y="-2098"/>
                  <a:pt x="860059" y="8221"/>
                </a:cubicBezTo>
                <a:cubicBezTo>
                  <a:pt x="1050526" y="26531"/>
                  <a:pt x="1246300" y="63593"/>
                  <a:pt x="1402802" y="173804"/>
                </a:cubicBezTo>
                <a:cubicBezTo>
                  <a:pt x="1501308" y="243210"/>
                  <a:pt x="1578704" y="337854"/>
                  <a:pt x="1654802" y="431289"/>
                </a:cubicBezTo>
                <a:cubicBezTo>
                  <a:pt x="1712562" y="502228"/>
                  <a:pt x="1773535" y="582365"/>
                  <a:pt x="1768994" y="673736"/>
                </a:cubicBezTo>
                <a:cubicBezTo>
                  <a:pt x="1764041" y="773452"/>
                  <a:pt x="1678065" y="854651"/>
                  <a:pt x="1582802" y="884489"/>
                </a:cubicBezTo>
                <a:cubicBezTo>
                  <a:pt x="1487539" y="914327"/>
                  <a:pt x="1384699" y="903241"/>
                  <a:pt x="1286015" y="888351"/>
                </a:cubicBezTo>
                <a:cubicBezTo>
                  <a:pt x="1187332" y="873462"/>
                  <a:pt x="1086880" y="854975"/>
                  <a:pt x="988226" y="870956"/>
                </a:cubicBezTo>
                <a:cubicBezTo>
                  <a:pt x="837179" y="895427"/>
                  <a:pt x="709395" y="997442"/>
                  <a:pt x="561326" y="1036066"/>
                </a:cubicBezTo>
                <a:cubicBezTo>
                  <a:pt x="267723" y="1112607"/>
                  <a:pt x="-936" y="905305"/>
                  <a:pt x="155" y="601618"/>
                </a:cubicBezTo>
                <a:cubicBezTo>
                  <a:pt x="1010" y="366925"/>
                  <a:pt x="338574" y="99033"/>
                  <a:pt x="538947" y="2886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-227617" y="-627777"/>
            <a:ext cx="3996800" cy="3460405"/>
          </a:xfrm>
          <a:custGeom>
            <a:avLst/>
            <a:gdLst/>
            <a:ahLst/>
            <a:cxnLst/>
            <a:rect l="l" t="t" r="r" b="b"/>
            <a:pathLst>
              <a:path w="1770454" h="1909189" extrusionOk="0">
                <a:moveTo>
                  <a:pt x="1766233" y="94791"/>
                </a:moveTo>
                <a:cubicBezTo>
                  <a:pt x="1799285" y="281514"/>
                  <a:pt x="1640218" y="478438"/>
                  <a:pt x="1450753" y="485397"/>
                </a:cubicBezTo>
                <a:cubicBezTo>
                  <a:pt x="1382940" y="487873"/>
                  <a:pt x="1309230" y="470655"/>
                  <a:pt x="1250409" y="504738"/>
                </a:cubicBezTo>
                <a:cubicBezTo>
                  <a:pt x="1152728" y="561259"/>
                  <a:pt x="1166468" y="711864"/>
                  <a:pt x="1091991" y="796631"/>
                </a:cubicBezTo>
                <a:cubicBezTo>
                  <a:pt x="1043961" y="851265"/>
                  <a:pt x="966565" y="869663"/>
                  <a:pt x="894035" y="872759"/>
                </a:cubicBezTo>
                <a:cubicBezTo>
                  <a:pt x="821504" y="875854"/>
                  <a:pt x="747823" y="866862"/>
                  <a:pt x="676265" y="879628"/>
                </a:cubicBezTo>
                <a:cubicBezTo>
                  <a:pt x="545533" y="903216"/>
                  <a:pt x="435203" y="1000307"/>
                  <a:pt x="375527" y="1119010"/>
                </a:cubicBezTo>
                <a:cubicBezTo>
                  <a:pt x="315851" y="1237713"/>
                  <a:pt x="302495" y="1375521"/>
                  <a:pt x="315498" y="1507581"/>
                </a:cubicBezTo>
                <a:cubicBezTo>
                  <a:pt x="324549" y="1599689"/>
                  <a:pt x="344982" y="1696839"/>
                  <a:pt x="308215" y="1781783"/>
                </a:cubicBezTo>
                <a:cubicBezTo>
                  <a:pt x="262633" y="1886156"/>
                  <a:pt x="125650" y="1939434"/>
                  <a:pt x="21541" y="1893056"/>
                </a:cubicBezTo>
                <a:cubicBezTo>
                  <a:pt x="-6262" y="1633949"/>
                  <a:pt x="-513" y="1366794"/>
                  <a:pt x="3703" y="1106214"/>
                </a:cubicBezTo>
                <a:cubicBezTo>
                  <a:pt x="9226" y="763962"/>
                  <a:pt x="14760" y="421711"/>
                  <a:pt x="20303" y="79460"/>
                </a:cubicBezTo>
                <a:cubicBezTo>
                  <a:pt x="213129" y="143646"/>
                  <a:pt x="415508" y="27420"/>
                  <a:pt x="617533" y="5071"/>
                </a:cubicBezTo>
                <a:cubicBezTo>
                  <a:pt x="726624" y="-7047"/>
                  <a:pt x="836334" y="8580"/>
                  <a:pt x="945071" y="22526"/>
                </a:cubicBezTo>
                <a:cubicBezTo>
                  <a:pt x="1211549" y="56609"/>
                  <a:pt x="1497957" y="80580"/>
                  <a:pt x="1766233" y="947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>
            <a:off x="-452100" y="-494314"/>
            <a:ext cx="4034973" cy="3214081"/>
          </a:xfrm>
          <a:custGeom>
            <a:avLst/>
            <a:gdLst/>
            <a:ahLst/>
            <a:cxnLst/>
            <a:rect l="l" t="t" r="r" b="b"/>
            <a:pathLst>
              <a:path w="1731748" h="1721061" extrusionOk="0">
                <a:moveTo>
                  <a:pt x="6799" y="1661652"/>
                </a:moveTo>
                <a:cubicBezTo>
                  <a:pt x="-7943" y="1664335"/>
                  <a:pt x="4500" y="1686950"/>
                  <a:pt x="18298" y="1692758"/>
                </a:cubicBezTo>
                <a:cubicBezTo>
                  <a:pt x="99468" y="1727019"/>
                  <a:pt x="195763" y="1734832"/>
                  <a:pt x="274309" y="1694969"/>
                </a:cubicBezTo>
                <a:cubicBezTo>
                  <a:pt x="359046" y="1651952"/>
                  <a:pt x="409935" y="1561171"/>
                  <a:pt x="434378" y="1469357"/>
                </a:cubicBezTo>
                <a:cubicBezTo>
                  <a:pt x="458820" y="1377544"/>
                  <a:pt x="461650" y="1281632"/>
                  <a:pt x="477926" y="1187872"/>
                </a:cubicBezTo>
                <a:cubicBezTo>
                  <a:pt x="493582" y="1097887"/>
                  <a:pt x="529405" y="1000766"/>
                  <a:pt x="611371" y="960432"/>
                </a:cubicBezTo>
                <a:cubicBezTo>
                  <a:pt x="705101" y="914290"/>
                  <a:pt x="815696" y="961022"/>
                  <a:pt x="920128" y="964059"/>
                </a:cubicBezTo>
                <a:cubicBezTo>
                  <a:pt x="1095883" y="969189"/>
                  <a:pt x="1264090" y="828432"/>
                  <a:pt x="1289947" y="654476"/>
                </a:cubicBezTo>
                <a:cubicBezTo>
                  <a:pt x="1300090" y="586308"/>
                  <a:pt x="1295608" y="505404"/>
                  <a:pt x="1349652" y="462623"/>
                </a:cubicBezTo>
                <a:cubicBezTo>
                  <a:pt x="1409918" y="414799"/>
                  <a:pt x="1499225" y="449473"/>
                  <a:pt x="1574144" y="432490"/>
                </a:cubicBezTo>
                <a:cubicBezTo>
                  <a:pt x="1655992" y="413768"/>
                  <a:pt x="1711540" y="332627"/>
                  <a:pt x="1726371" y="249983"/>
                </a:cubicBezTo>
                <a:cubicBezTo>
                  <a:pt x="1741201" y="167339"/>
                  <a:pt x="1723422" y="82779"/>
                  <a:pt x="1705732" y="725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9448078" y="-491028"/>
            <a:ext cx="3373115" cy="2165876"/>
          </a:xfrm>
          <a:custGeom>
            <a:avLst/>
            <a:gdLst/>
            <a:ahLst/>
            <a:cxnLst/>
            <a:rect l="l" t="t" r="r" b="b"/>
            <a:pathLst>
              <a:path w="1429286" h="917744" extrusionOk="0">
                <a:moveTo>
                  <a:pt x="41268" y="436513"/>
                </a:moveTo>
                <a:cubicBezTo>
                  <a:pt x="90330" y="573555"/>
                  <a:pt x="174831" y="704819"/>
                  <a:pt x="247657" y="788494"/>
                </a:cubicBezTo>
                <a:cubicBezTo>
                  <a:pt x="336492" y="890333"/>
                  <a:pt x="485741" y="951542"/>
                  <a:pt x="610518" y="899591"/>
                </a:cubicBezTo>
                <a:cubicBezTo>
                  <a:pt x="750950" y="841124"/>
                  <a:pt x="804317" y="675659"/>
                  <a:pt x="875874" y="541447"/>
                </a:cubicBezTo>
                <a:cubicBezTo>
                  <a:pt x="991806" y="324149"/>
                  <a:pt x="1194834" y="154970"/>
                  <a:pt x="1429438" y="80139"/>
                </a:cubicBezTo>
                <a:cubicBezTo>
                  <a:pt x="1384416" y="50508"/>
                  <a:pt x="1327512" y="47707"/>
                  <a:pt x="1273645" y="45790"/>
                </a:cubicBezTo>
                <a:lnTo>
                  <a:pt x="353210" y="13358"/>
                </a:lnTo>
                <a:cubicBezTo>
                  <a:pt x="266763" y="10409"/>
                  <a:pt x="95607" y="-32814"/>
                  <a:pt x="41327" y="59736"/>
                </a:cubicBezTo>
                <a:cubicBezTo>
                  <a:pt x="-20442" y="165407"/>
                  <a:pt x="-6231" y="303687"/>
                  <a:pt x="41268" y="4365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9358367" y="-401805"/>
            <a:ext cx="3323368" cy="2253798"/>
          </a:xfrm>
          <a:custGeom>
            <a:avLst/>
            <a:gdLst/>
            <a:ahLst/>
            <a:cxnLst/>
            <a:rect l="l" t="t" r="r" b="b"/>
            <a:pathLst>
              <a:path w="1440246" h="976727" extrusionOk="0">
                <a:moveTo>
                  <a:pt x="36985" y="725"/>
                </a:moveTo>
                <a:cubicBezTo>
                  <a:pt x="-16440" y="97462"/>
                  <a:pt x="-2553" y="216548"/>
                  <a:pt x="21241" y="324460"/>
                </a:cubicBezTo>
                <a:cubicBezTo>
                  <a:pt x="68946" y="540991"/>
                  <a:pt x="160848" y="763184"/>
                  <a:pt x="344976" y="886722"/>
                </a:cubicBezTo>
                <a:cubicBezTo>
                  <a:pt x="405123" y="926968"/>
                  <a:pt x="472613" y="954951"/>
                  <a:pt x="543581" y="969071"/>
                </a:cubicBezTo>
                <a:cubicBezTo>
                  <a:pt x="600249" y="980304"/>
                  <a:pt x="660338" y="982250"/>
                  <a:pt x="714589" y="962319"/>
                </a:cubicBezTo>
                <a:cubicBezTo>
                  <a:pt x="820731" y="923253"/>
                  <a:pt x="880584" y="811626"/>
                  <a:pt x="919562" y="705306"/>
                </a:cubicBezTo>
                <a:cubicBezTo>
                  <a:pt x="958540" y="598987"/>
                  <a:pt x="989675" y="483556"/>
                  <a:pt x="1071464" y="405247"/>
                </a:cubicBezTo>
                <a:cubicBezTo>
                  <a:pt x="1139277" y="340382"/>
                  <a:pt x="1232388" y="310573"/>
                  <a:pt x="1322079" y="282799"/>
                </a:cubicBezTo>
                <a:lnTo>
                  <a:pt x="1440398" y="246121"/>
                </a:lnTo>
              </a:path>
            </a:pathLst>
          </a:custGeom>
          <a:noFill/>
          <a:ln w="254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-220750" y="4561410"/>
            <a:ext cx="1585054" cy="2721844"/>
          </a:xfrm>
          <a:custGeom>
            <a:avLst/>
            <a:gdLst/>
            <a:ahLst/>
            <a:cxnLst/>
            <a:rect l="l" t="t" r="r" b="b"/>
            <a:pathLst>
              <a:path w="720479" h="1237202" extrusionOk="0">
                <a:moveTo>
                  <a:pt x="378532" y="1147965"/>
                </a:moveTo>
                <a:lnTo>
                  <a:pt x="378056" y="1148061"/>
                </a:lnTo>
                <a:cubicBezTo>
                  <a:pt x="398249" y="1166063"/>
                  <a:pt x="430062" y="1168539"/>
                  <a:pt x="457113" y="1168254"/>
                </a:cubicBezTo>
                <a:cubicBezTo>
                  <a:pt x="457009" y="1167825"/>
                  <a:pt x="456856" y="1167406"/>
                  <a:pt x="456637" y="1167015"/>
                </a:cubicBezTo>
                <a:cubicBezTo>
                  <a:pt x="432282" y="1155109"/>
                  <a:pt x="405640" y="1148604"/>
                  <a:pt x="378532" y="1147965"/>
                </a:cubicBezTo>
                <a:close/>
                <a:moveTo>
                  <a:pt x="514073" y="1104531"/>
                </a:moveTo>
                <a:lnTo>
                  <a:pt x="513597" y="1104627"/>
                </a:lnTo>
                <a:cubicBezTo>
                  <a:pt x="493118" y="1121105"/>
                  <a:pt x="472639" y="1139774"/>
                  <a:pt x="469210" y="1166634"/>
                </a:cubicBezTo>
                <a:lnTo>
                  <a:pt x="470353" y="1167206"/>
                </a:lnTo>
                <a:lnTo>
                  <a:pt x="470925" y="1167682"/>
                </a:lnTo>
                <a:cubicBezTo>
                  <a:pt x="497214" y="1157109"/>
                  <a:pt x="519502" y="1134249"/>
                  <a:pt x="514073" y="1104531"/>
                </a:cubicBezTo>
                <a:close/>
                <a:moveTo>
                  <a:pt x="331930" y="1040481"/>
                </a:moveTo>
                <a:lnTo>
                  <a:pt x="335423" y="1042491"/>
                </a:lnTo>
                <a:lnTo>
                  <a:pt x="329647" y="1040499"/>
                </a:lnTo>
                <a:close/>
                <a:moveTo>
                  <a:pt x="597226" y="980897"/>
                </a:moveTo>
                <a:cubicBezTo>
                  <a:pt x="566270" y="978039"/>
                  <a:pt x="533409" y="982326"/>
                  <a:pt x="515883" y="1010996"/>
                </a:cubicBezTo>
                <a:cubicBezTo>
                  <a:pt x="545591" y="1010643"/>
                  <a:pt x="574290" y="1000166"/>
                  <a:pt x="597226" y="981278"/>
                </a:cubicBezTo>
                <a:close/>
                <a:moveTo>
                  <a:pt x="304713" y="973848"/>
                </a:moveTo>
                <a:lnTo>
                  <a:pt x="304237" y="973944"/>
                </a:lnTo>
                <a:cubicBezTo>
                  <a:pt x="301570" y="974611"/>
                  <a:pt x="298808" y="974991"/>
                  <a:pt x="296141" y="975658"/>
                </a:cubicBezTo>
                <a:lnTo>
                  <a:pt x="300903" y="975658"/>
                </a:lnTo>
                <a:lnTo>
                  <a:pt x="306618" y="975658"/>
                </a:lnTo>
                <a:cubicBezTo>
                  <a:pt x="305678" y="975496"/>
                  <a:pt x="304928" y="974782"/>
                  <a:pt x="304713" y="973848"/>
                </a:cubicBezTo>
                <a:close/>
                <a:moveTo>
                  <a:pt x="292521" y="963085"/>
                </a:moveTo>
                <a:cubicBezTo>
                  <a:pt x="288711" y="963657"/>
                  <a:pt x="284806" y="964419"/>
                  <a:pt x="280996" y="965276"/>
                </a:cubicBezTo>
                <a:lnTo>
                  <a:pt x="287592" y="965276"/>
                </a:lnTo>
                <a:lnTo>
                  <a:pt x="287378" y="965371"/>
                </a:lnTo>
                <a:lnTo>
                  <a:pt x="287854" y="965276"/>
                </a:lnTo>
                <a:lnTo>
                  <a:pt x="287592" y="965276"/>
                </a:lnTo>
                <a:close/>
                <a:moveTo>
                  <a:pt x="326145" y="961847"/>
                </a:moveTo>
                <a:lnTo>
                  <a:pt x="325087" y="961950"/>
                </a:lnTo>
                <a:lnTo>
                  <a:pt x="303856" y="962228"/>
                </a:lnTo>
                <a:cubicBezTo>
                  <a:pt x="307048" y="962276"/>
                  <a:pt x="310231" y="962561"/>
                  <a:pt x="313381" y="963085"/>
                </a:cubicBezTo>
                <a:lnTo>
                  <a:pt x="325087" y="961950"/>
                </a:lnTo>
                <a:lnTo>
                  <a:pt x="325668" y="961942"/>
                </a:lnTo>
                <a:close/>
                <a:moveTo>
                  <a:pt x="617514" y="931557"/>
                </a:moveTo>
                <a:cubicBezTo>
                  <a:pt x="605465" y="938034"/>
                  <a:pt x="591949" y="941311"/>
                  <a:pt x="578271" y="941082"/>
                </a:cubicBezTo>
                <a:lnTo>
                  <a:pt x="586368" y="939749"/>
                </a:lnTo>
                <a:cubicBezTo>
                  <a:pt x="596540" y="939330"/>
                  <a:pt x="606504" y="936767"/>
                  <a:pt x="615609" y="932224"/>
                </a:cubicBezTo>
                <a:close/>
                <a:moveTo>
                  <a:pt x="571699" y="930414"/>
                </a:moveTo>
                <a:lnTo>
                  <a:pt x="570461" y="932605"/>
                </a:lnTo>
                <a:lnTo>
                  <a:pt x="572747" y="930700"/>
                </a:lnTo>
                <a:lnTo>
                  <a:pt x="572747" y="930510"/>
                </a:lnTo>
                <a:cubicBezTo>
                  <a:pt x="572394" y="930576"/>
                  <a:pt x="572033" y="930548"/>
                  <a:pt x="571699" y="930414"/>
                </a:cubicBezTo>
                <a:close/>
                <a:moveTo>
                  <a:pt x="175173" y="928224"/>
                </a:moveTo>
                <a:cubicBezTo>
                  <a:pt x="157609" y="931862"/>
                  <a:pt x="139648" y="933205"/>
                  <a:pt x="121738" y="932224"/>
                </a:cubicBezTo>
                <a:lnTo>
                  <a:pt x="121262" y="932224"/>
                </a:lnTo>
                <a:cubicBezTo>
                  <a:pt x="122629" y="934234"/>
                  <a:pt x="123450" y="936567"/>
                  <a:pt x="123643" y="938987"/>
                </a:cubicBezTo>
                <a:cubicBezTo>
                  <a:pt x="123643" y="939463"/>
                  <a:pt x="122500" y="947655"/>
                  <a:pt x="122500" y="946416"/>
                </a:cubicBezTo>
                <a:lnTo>
                  <a:pt x="125262" y="948893"/>
                </a:lnTo>
                <a:cubicBezTo>
                  <a:pt x="142768" y="944321"/>
                  <a:pt x="159563" y="937368"/>
                  <a:pt x="175173" y="928224"/>
                </a:cubicBezTo>
                <a:close/>
                <a:moveTo>
                  <a:pt x="627325" y="925366"/>
                </a:moveTo>
                <a:lnTo>
                  <a:pt x="626658" y="925652"/>
                </a:lnTo>
                <a:lnTo>
                  <a:pt x="622277" y="928700"/>
                </a:lnTo>
                <a:close/>
                <a:moveTo>
                  <a:pt x="187556" y="924509"/>
                </a:moveTo>
                <a:lnTo>
                  <a:pt x="185937" y="925176"/>
                </a:lnTo>
                <a:cubicBezTo>
                  <a:pt x="167975" y="936691"/>
                  <a:pt x="148391" y="945464"/>
                  <a:pt x="127834" y="951179"/>
                </a:cubicBezTo>
                <a:lnTo>
                  <a:pt x="137359" y="959847"/>
                </a:lnTo>
                <a:cubicBezTo>
                  <a:pt x="140636" y="959094"/>
                  <a:pt x="143827" y="958008"/>
                  <a:pt x="146884" y="956608"/>
                </a:cubicBezTo>
                <a:lnTo>
                  <a:pt x="146408" y="956703"/>
                </a:lnTo>
                <a:cubicBezTo>
                  <a:pt x="163660" y="950579"/>
                  <a:pt x="178641" y="939349"/>
                  <a:pt x="189366" y="924509"/>
                </a:cubicBezTo>
                <a:close/>
                <a:moveTo>
                  <a:pt x="120595" y="903649"/>
                </a:moveTo>
                <a:cubicBezTo>
                  <a:pt x="117599" y="909526"/>
                  <a:pt x="116374" y="916146"/>
                  <a:pt x="117071" y="922699"/>
                </a:cubicBezTo>
                <a:cubicBezTo>
                  <a:pt x="117800" y="925157"/>
                  <a:pt x="118926" y="927471"/>
                  <a:pt x="120405" y="929557"/>
                </a:cubicBezTo>
                <a:cubicBezTo>
                  <a:pt x="121071" y="929557"/>
                  <a:pt x="121071" y="929557"/>
                  <a:pt x="121071" y="929557"/>
                </a:cubicBezTo>
                <a:cubicBezTo>
                  <a:pt x="141351" y="930891"/>
                  <a:pt x="161713" y="928928"/>
                  <a:pt x="181365" y="923747"/>
                </a:cubicBezTo>
                <a:cubicBezTo>
                  <a:pt x="160385" y="919470"/>
                  <a:pt x="139986" y="912726"/>
                  <a:pt x="120595" y="903649"/>
                </a:cubicBezTo>
                <a:close/>
                <a:moveTo>
                  <a:pt x="133168" y="885361"/>
                </a:moveTo>
                <a:cubicBezTo>
                  <a:pt x="120786" y="883552"/>
                  <a:pt x="123262" y="887552"/>
                  <a:pt x="121738" y="897839"/>
                </a:cubicBezTo>
                <a:cubicBezTo>
                  <a:pt x="121071" y="898887"/>
                  <a:pt x="121071" y="900030"/>
                  <a:pt x="121071" y="901078"/>
                </a:cubicBezTo>
                <a:cubicBezTo>
                  <a:pt x="141660" y="910907"/>
                  <a:pt x="163478" y="917927"/>
                  <a:pt x="185937" y="921937"/>
                </a:cubicBezTo>
                <a:lnTo>
                  <a:pt x="188508" y="920318"/>
                </a:lnTo>
                <a:cubicBezTo>
                  <a:pt x="188509" y="920318"/>
                  <a:pt x="188510" y="920318"/>
                  <a:pt x="188511" y="920318"/>
                </a:cubicBezTo>
                <a:cubicBezTo>
                  <a:pt x="188958" y="919870"/>
                  <a:pt x="189682" y="919870"/>
                  <a:pt x="190128" y="920318"/>
                </a:cubicBezTo>
                <a:lnTo>
                  <a:pt x="191175" y="919842"/>
                </a:lnTo>
                <a:cubicBezTo>
                  <a:pt x="177298" y="901020"/>
                  <a:pt x="156422" y="888590"/>
                  <a:pt x="133263" y="885361"/>
                </a:cubicBezTo>
                <a:close/>
                <a:moveTo>
                  <a:pt x="482640" y="875169"/>
                </a:moveTo>
                <a:cubicBezTo>
                  <a:pt x="450827" y="909269"/>
                  <a:pt x="408441" y="954894"/>
                  <a:pt x="402535" y="1002519"/>
                </a:cubicBezTo>
                <a:cubicBezTo>
                  <a:pt x="419680" y="987279"/>
                  <a:pt x="437301" y="972420"/>
                  <a:pt x="453303" y="956132"/>
                </a:cubicBezTo>
                <a:lnTo>
                  <a:pt x="453303" y="955751"/>
                </a:lnTo>
                <a:cubicBezTo>
                  <a:pt x="475401" y="933558"/>
                  <a:pt x="479021" y="904506"/>
                  <a:pt x="482640" y="875169"/>
                </a:cubicBezTo>
                <a:close/>
                <a:moveTo>
                  <a:pt x="651650" y="846277"/>
                </a:moveTo>
                <a:lnTo>
                  <a:pt x="628221" y="855691"/>
                </a:lnTo>
                <a:lnTo>
                  <a:pt x="632998" y="853454"/>
                </a:lnTo>
                <a:cubicBezTo>
                  <a:pt x="637005" y="851676"/>
                  <a:pt x="641922" y="849601"/>
                  <a:pt x="646804" y="847774"/>
                </a:cubicBezTo>
                <a:close/>
                <a:moveTo>
                  <a:pt x="312238" y="838308"/>
                </a:moveTo>
                <a:cubicBezTo>
                  <a:pt x="300618" y="874884"/>
                  <a:pt x="291664" y="918222"/>
                  <a:pt x="326335" y="945273"/>
                </a:cubicBezTo>
                <a:lnTo>
                  <a:pt x="325859" y="945369"/>
                </a:lnTo>
                <a:cubicBezTo>
                  <a:pt x="326947" y="945807"/>
                  <a:pt x="327523" y="947007"/>
                  <a:pt x="327192" y="948131"/>
                </a:cubicBezTo>
                <a:cubicBezTo>
                  <a:pt x="328621" y="949274"/>
                  <a:pt x="329955" y="950512"/>
                  <a:pt x="331288" y="951750"/>
                </a:cubicBezTo>
                <a:cubicBezTo>
                  <a:pt x="331202" y="951369"/>
                  <a:pt x="331202" y="950979"/>
                  <a:pt x="331288" y="950607"/>
                </a:cubicBezTo>
                <a:cubicBezTo>
                  <a:pt x="348338" y="911650"/>
                  <a:pt x="325668" y="874598"/>
                  <a:pt x="312238" y="838308"/>
                </a:cubicBezTo>
                <a:close/>
                <a:moveTo>
                  <a:pt x="538933" y="824211"/>
                </a:moveTo>
                <a:cubicBezTo>
                  <a:pt x="528456" y="862311"/>
                  <a:pt x="544743" y="894791"/>
                  <a:pt x="566937" y="926319"/>
                </a:cubicBezTo>
                <a:cubicBezTo>
                  <a:pt x="569413" y="921556"/>
                  <a:pt x="571890" y="916794"/>
                  <a:pt x="574271" y="912031"/>
                </a:cubicBezTo>
                <a:cubicBezTo>
                  <a:pt x="578938" y="881742"/>
                  <a:pt x="556269" y="849452"/>
                  <a:pt x="538933" y="824592"/>
                </a:cubicBezTo>
                <a:close/>
                <a:moveTo>
                  <a:pt x="300427" y="775443"/>
                </a:moveTo>
                <a:lnTo>
                  <a:pt x="265470" y="810114"/>
                </a:lnTo>
                <a:cubicBezTo>
                  <a:pt x="278736" y="809314"/>
                  <a:pt x="291230" y="803608"/>
                  <a:pt x="300522" y="794112"/>
                </a:cubicBezTo>
                <a:cubicBezTo>
                  <a:pt x="302237" y="792492"/>
                  <a:pt x="308142" y="788397"/>
                  <a:pt x="308714" y="786206"/>
                </a:cubicBezTo>
                <a:lnTo>
                  <a:pt x="308809" y="785730"/>
                </a:lnTo>
                <a:cubicBezTo>
                  <a:pt x="310143" y="780396"/>
                  <a:pt x="305666" y="780491"/>
                  <a:pt x="304332" y="779157"/>
                </a:cubicBezTo>
                <a:cubicBezTo>
                  <a:pt x="302999" y="777824"/>
                  <a:pt x="301761" y="776586"/>
                  <a:pt x="300427" y="775443"/>
                </a:cubicBezTo>
                <a:close/>
                <a:moveTo>
                  <a:pt x="659520" y="761060"/>
                </a:moveTo>
                <a:cubicBezTo>
                  <a:pt x="647956" y="773338"/>
                  <a:pt x="635650" y="784882"/>
                  <a:pt x="622658" y="795636"/>
                </a:cubicBezTo>
                <a:cubicBezTo>
                  <a:pt x="633574" y="793131"/>
                  <a:pt x="644108" y="789187"/>
                  <a:pt x="653995" y="783920"/>
                </a:cubicBezTo>
                <a:cubicBezTo>
                  <a:pt x="656853" y="782396"/>
                  <a:pt x="665711" y="778967"/>
                  <a:pt x="667235" y="775728"/>
                </a:cubicBezTo>
                <a:lnTo>
                  <a:pt x="667235" y="775347"/>
                </a:lnTo>
                <a:cubicBezTo>
                  <a:pt x="672188" y="765156"/>
                  <a:pt x="665616" y="762298"/>
                  <a:pt x="659520" y="761060"/>
                </a:cubicBezTo>
                <a:close/>
                <a:moveTo>
                  <a:pt x="280234" y="760774"/>
                </a:moveTo>
                <a:cubicBezTo>
                  <a:pt x="273091" y="775185"/>
                  <a:pt x="268177" y="790606"/>
                  <a:pt x="265661" y="806494"/>
                </a:cubicBezTo>
                <a:lnTo>
                  <a:pt x="299189" y="773252"/>
                </a:lnTo>
                <a:lnTo>
                  <a:pt x="298903" y="772776"/>
                </a:lnTo>
                <a:cubicBezTo>
                  <a:pt x="293543" y="767566"/>
                  <a:pt x="287195" y="763489"/>
                  <a:pt x="280234" y="760774"/>
                </a:cubicBezTo>
                <a:close/>
                <a:moveTo>
                  <a:pt x="253374" y="754011"/>
                </a:moveTo>
                <a:cubicBezTo>
                  <a:pt x="252328" y="762936"/>
                  <a:pt x="252328" y="771947"/>
                  <a:pt x="253374" y="780872"/>
                </a:cubicBezTo>
                <a:cubicBezTo>
                  <a:pt x="255235" y="789483"/>
                  <a:pt x="258450" y="797750"/>
                  <a:pt x="262899" y="805351"/>
                </a:cubicBezTo>
                <a:cubicBezTo>
                  <a:pt x="265636" y="789635"/>
                  <a:pt x="270642" y="774395"/>
                  <a:pt x="277758" y="760107"/>
                </a:cubicBezTo>
                <a:cubicBezTo>
                  <a:pt x="276615" y="759727"/>
                  <a:pt x="275567" y="758964"/>
                  <a:pt x="274329" y="758964"/>
                </a:cubicBezTo>
                <a:lnTo>
                  <a:pt x="274043" y="758488"/>
                </a:lnTo>
                <a:cubicBezTo>
                  <a:pt x="267252" y="757440"/>
                  <a:pt x="260538" y="755945"/>
                  <a:pt x="253945" y="754011"/>
                </a:cubicBezTo>
                <a:close/>
                <a:moveTo>
                  <a:pt x="641994" y="753821"/>
                </a:moveTo>
                <a:cubicBezTo>
                  <a:pt x="634536" y="765222"/>
                  <a:pt x="628459" y="777462"/>
                  <a:pt x="623896" y="790302"/>
                </a:cubicBezTo>
                <a:cubicBezTo>
                  <a:pt x="635288" y="780767"/>
                  <a:pt x="646137" y="770585"/>
                  <a:pt x="656376" y="759822"/>
                </a:cubicBezTo>
                <a:lnTo>
                  <a:pt x="654662" y="759250"/>
                </a:lnTo>
                <a:cubicBezTo>
                  <a:pt x="650376" y="757631"/>
                  <a:pt x="646185" y="755726"/>
                  <a:pt x="641994" y="753821"/>
                </a:cubicBezTo>
                <a:close/>
                <a:moveTo>
                  <a:pt x="450922" y="749344"/>
                </a:moveTo>
                <a:lnTo>
                  <a:pt x="449779" y="750297"/>
                </a:lnTo>
                <a:lnTo>
                  <a:pt x="450922" y="750297"/>
                </a:lnTo>
                <a:close/>
                <a:moveTo>
                  <a:pt x="238610" y="748487"/>
                </a:moveTo>
                <a:cubicBezTo>
                  <a:pt x="232702" y="753545"/>
                  <a:pt x="231516" y="762222"/>
                  <a:pt x="235848" y="768680"/>
                </a:cubicBezTo>
                <a:cubicBezTo>
                  <a:pt x="242563" y="783120"/>
                  <a:pt x="251076" y="796664"/>
                  <a:pt x="261184" y="808971"/>
                </a:cubicBezTo>
                <a:lnTo>
                  <a:pt x="261946" y="808971"/>
                </a:lnTo>
                <a:cubicBezTo>
                  <a:pt x="261621" y="808904"/>
                  <a:pt x="261343" y="808694"/>
                  <a:pt x="261184" y="808399"/>
                </a:cubicBezTo>
                <a:cubicBezTo>
                  <a:pt x="256859" y="800494"/>
                  <a:pt x="253622" y="792035"/>
                  <a:pt x="251564" y="783253"/>
                </a:cubicBezTo>
                <a:cubicBezTo>
                  <a:pt x="250184" y="773176"/>
                  <a:pt x="250184" y="762946"/>
                  <a:pt x="251564" y="752869"/>
                </a:cubicBezTo>
                <a:cubicBezTo>
                  <a:pt x="249280" y="751706"/>
                  <a:pt x="246842" y="750868"/>
                  <a:pt x="244325" y="750392"/>
                </a:cubicBezTo>
                <a:lnTo>
                  <a:pt x="238896" y="748963"/>
                </a:lnTo>
                <a:close/>
                <a:moveTo>
                  <a:pt x="473496" y="743344"/>
                </a:moveTo>
                <a:cubicBezTo>
                  <a:pt x="470220" y="745039"/>
                  <a:pt x="466676" y="746134"/>
                  <a:pt x="463019" y="746582"/>
                </a:cubicBezTo>
                <a:lnTo>
                  <a:pt x="459114" y="748773"/>
                </a:lnTo>
                <a:cubicBezTo>
                  <a:pt x="464019" y="747534"/>
                  <a:pt x="468820" y="745934"/>
                  <a:pt x="473496" y="744010"/>
                </a:cubicBezTo>
                <a:close/>
                <a:moveTo>
                  <a:pt x="618562" y="741724"/>
                </a:moveTo>
                <a:cubicBezTo>
                  <a:pt x="618095" y="757621"/>
                  <a:pt x="619019" y="773519"/>
                  <a:pt x="621324" y="789254"/>
                </a:cubicBezTo>
                <a:cubicBezTo>
                  <a:pt x="625868" y="776348"/>
                  <a:pt x="631945" y="764041"/>
                  <a:pt x="639422" y="752583"/>
                </a:cubicBezTo>
                <a:cubicBezTo>
                  <a:pt x="632373" y="749249"/>
                  <a:pt x="625420" y="745534"/>
                  <a:pt x="618562" y="741724"/>
                </a:cubicBezTo>
                <a:close/>
                <a:moveTo>
                  <a:pt x="458352" y="738771"/>
                </a:moveTo>
                <a:lnTo>
                  <a:pt x="457304" y="740010"/>
                </a:lnTo>
                <a:lnTo>
                  <a:pt x="458256" y="739057"/>
                </a:lnTo>
                <a:close/>
                <a:moveTo>
                  <a:pt x="10772" y="734009"/>
                </a:moveTo>
                <a:cubicBezTo>
                  <a:pt x="45824" y="767442"/>
                  <a:pt x="99354" y="811733"/>
                  <a:pt x="147551" y="785063"/>
                </a:cubicBezTo>
                <a:lnTo>
                  <a:pt x="147551" y="784491"/>
                </a:lnTo>
                <a:cubicBezTo>
                  <a:pt x="125080" y="772195"/>
                  <a:pt x="101893" y="761250"/>
                  <a:pt x="78114" y="751725"/>
                </a:cubicBezTo>
                <a:cubicBezTo>
                  <a:pt x="56778" y="743534"/>
                  <a:pt x="34013" y="733342"/>
                  <a:pt x="10867" y="734009"/>
                </a:cubicBezTo>
                <a:close/>
                <a:moveTo>
                  <a:pt x="604941" y="733819"/>
                </a:moveTo>
                <a:lnTo>
                  <a:pt x="604941" y="734199"/>
                </a:lnTo>
                <a:lnTo>
                  <a:pt x="604946" y="734202"/>
                </a:lnTo>
                <a:lnTo>
                  <a:pt x="605322" y="764620"/>
                </a:lnTo>
                <a:cubicBezTo>
                  <a:pt x="608132" y="774538"/>
                  <a:pt x="613085" y="784111"/>
                  <a:pt x="618562" y="793350"/>
                </a:cubicBezTo>
                <a:lnTo>
                  <a:pt x="619229" y="793350"/>
                </a:lnTo>
                <a:cubicBezTo>
                  <a:pt x="616200" y="775805"/>
                  <a:pt x="615019" y="757993"/>
                  <a:pt x="615705" y="740200"/>
                </a:cubicBezTo>
                <a:lnTo>
                  <a:pt x="604946" y="734202"/>
                </a:lnTo>
                <a:close/>
                <a:moveTo>
                  <a:pt x="151837" y="727627"/>
                </a:moveTo>
                <a:cubicBezTo>
                  <a:pt x="151532" y="727894"/>
                  <a:pt x="151175" y="728084"/>
                  <a:pt x="150789" y="728199"/>
                </a:cubicBezTo>
                <a:lnTo>
                  <a:pt x="150504" y="732294"/>
                </a:lnTo>
                <a:cubicBezTo>
                  <a:pt x="150980" y="730770"/>
                  <a:pt x="151837" y="729246"/>
                  <a:pt x="151837" y="727627"/>
                </a:cubicBezTo>
                <a:close/>
                <a:moveTo>
                  <a:pt x="505977" y="721245"/>
                </a:moveTo>
                <a:lnTo>
                  <a:pt x="504643" y="722674"/>
                </a:lnTo>
                <a:lnTo>
                  <a:pt x="502929" y="724865"/>
                </a:lnTo>
                <a:cubicBezTo>
                  <a:pt x="503976" y="723627"/>
                  <a:pt x="505024" y="722484"/>
                  <a:pt x="505977" y="721245"/>
                </a:cubicBezTo>
                <a:close/>
                <a:moveTo>
                  <a:pt x="145360" y="714387"/>
                </a:moveTo>
                <a:cubicBezTo>
                  <a:pt x="144101" y="721112"/>
                  <a:pt x="143431" y="727932"/>
                  <a:pt x="143360" y="734771"/>
                </a:cubicBezTo>
                <a:lnTo>
                  <a:pt x="143455" y="735152"/>
                </a:lnTo>
                <a:cubicBezTo>
                  <a:pt x="142627" y="740381"/>
                  <a:pt x="142372" y="745677"/>
                  <a:pt x="142693" y="750963"/>
                </a:cubicBezTo>
                <a:cubicBezTo>
                  <a:pt x="143550" y="738771"/>
                  <a:pt x="144503" y="726579"/>
                  <a:pt x="145360" y="714387"/>
                </a:cubicBezTo>
                <a:close/>
                <a:moveTo>
                  <a:pt x="355672" y="700862"/>
                </a:moveTo>
                <a:lnTo>
                  <a:pt x="353481" y="702577"/>
                </a:lnTo>
                <a:lnTo>
                  <a:pt x="353481" y="702195"/>
                </a:lnTo>
                <a:cubicBezTo>
                  <a:pt x="352072" y="703338"/>
                  <a:pt x="350033" y="703253"/>
                  <a:pt x="348719" y="702005"/>
                </a:cubicBezTo>
                <a:cubicBezTo>
                  <a:pt x="348081" y="703091"/>
                  <a:pt x="347376" y="704138"/>
                  <a:pt x="346623" y="705148"/>
                </a:cubicBezTo>
                <a:cubicBezTo>
                  <a:pt x="350624" y="703910"/>
                  <a:pt x="354720" y="702481"/>
                  <a:pt x="358720" y="700862"/>
                </a:cubicBezTo>
                <a:close/>
                <a:moveTo>
                  <a:pt x="164696" y="697433"/>
                </a:moveTo>
                <a:cubicBezTo>
                  <a:pt x="164315" y="699147"/>
                  <a:pt x="163267" y="701624"/>
                  <a:pt x="163648" y="702767"/>
                </a:cubicBezTo>
                <a:cubicBezTo>
                  <a:pt x="164029" y="703910"/>
                  <a:pt x="164696" y="705053"/>
                  <a:pt x="164696" y="706196"/>
                </a:cubicBezTo>
                <a:cubicBezTo>
                  <a:pt x="164696" y="703624"/>
                  <a:pt x="164696" y="700290"/>
                  <a:pt x="164696" y="697433"/>
                </a:cubicBezTo>
                <a:close/>
                <a:moveTo>
                  <a:pt x="159362" y="693337"/>
                </a:moveTo>
                <a:cubicBezTo>
                  <a:pt x="158600" y="694956"/>
                  <a:pt x="157838" y="696576"/>
                  <a:pt x="157266" y="698195"/>
                </a:cubicBezTo>
                <a:cubicBezTo>
                  <a:pt x="157649" y="697823"/>
                  <a:pt x="158103" y="697528"/>
                  <a:pt x="158600" y="697338"/>
                </a:cubicBezTo>
                <a:lnTo>
                  <a:pt x="158505" y="697338"/>
                </a:lnTo>
                <a:cubicBezTo>
                  <a:pt x="158790" y="696004"/>
                  <a:pt x="158981" y="694671"/>
                  <a:pt x="159362" y="693337"/>
                </a:cubicBezTo>
                <a:close/>
                <a:moveTo>
                  <a:pt x="366435" y="692194"/>
                </a:moveTo>
                <a:lnTo>
                  <a:pt x="363768" y="694004"/>
                </a:lnTo>
                <a:lnTo>
                  <a:pt x="366435" y="692956"/>
                </a:lnTo>
                <a:cubicBezTo>
                  <a:pt x="366388" y="692709"/>
                  <a:pt x="366388" y="692442"/>
                  <a:pt x="366435" y="692194"/>
                </a:cubicBezTo>
                <a:close/>
                <a:moveTo>
                  <a:pt x="377961" y="689337"/>
                </a:moveTo>
                <a:lnTo>
                  <a:pt x="371619" y="693029"/>
                </a:lnTo>
                <a:lnTo>
                  <a:pt x="371579" y="692956"/>
                </a:lnTo>
                <a:lnTo>
                  <a:pt x="371579" y="693052"/>
                </a:lnTo>
                <a:lnTo>
                  <a:pt x="371619" y="693029"/>
                </a:lnTo>
                <a:lnTo>
                  <a:pt x="372055" y="693813"/>
                </a:lnTo>
                <a:cubicBezTo>
                  <a:pt x="374141" y="692480"/>
                  <a:pt x="376113" y="690985"/>
                  <a:pt x="377961" y="689337"/>
                </a:cubicBezTo>
                <a:close/>
                <a:moveTo>
                  <a:pt x="370245" y="673335"/>
                </a:moveTo>
                <a:lnTo>
                  <a:pt x="369756" y="673746"/>
                </a:lnTo>
                <a:lnTo>
                  <a:pt x="368721" y="674573"/>
                </a:lnTo>
                <a:lnTo>
                  <a:pt x="366912" y="675621"/>
                </a:lnTo>
                <a:cubicBezTo>
                  <a:pt x="362692" y="677907"/>
                  <a:pt x="358758" y="680688"/>
                  <a:pt x="355196" y="683907"/>
                </a:cubicBezTo>
                <a:cubicBezTo>
                  <a:pt x="351929" y="685660"/>
                  <a:pt x="349319" y="688441"/>
                  <a:pt x="347766" y="691813"/>
                </a:cubicBezTo>
                <a:lnTo>
                  <a:pt x="346623" y="693147"/>
                </a:lnTo>
                <a:lnTo>
                  <a:pt x="369756" y="673746"/>
                </a:lnTo>
                <a:lnTo>
                  <a:pt x="370150" y="673430"/>
                </a:lnTo>
                <a:close/>
                <a:moveTo>
                  <a:pt x="606656" y="611041"/>
                </a:moveTo>
                <a:cubicBezTo>
                  <a:pt x="568632" y="611736"/>
                  <a:pt x="532256" y="626691"/>
                  <a:pt x="504738" y="652951"/>
                </a:cubicBezTo>
                <a:cubicBezTo>
                  <a:pt x="545029" y="657999"/>
                  <a:pt x="577224" y="635711"/>
                  <a:pt x="606561" y="611232"/>
                </a:cubicBezTo>
                <a:close/>
                <a:moveTo>
                  <a:pt x="33727" y="597516"/>
                </a:moveTo>
                <a:cubicBezTo>
                  <a:pt x="32012" y="597963"/>
                  <a:pt x="30351" y="598601"/>
                  <a:pt x="28774" y="599421"/>
                </a:cubicBezTo>
                <a:cubicBezTo>
                  <a:pt x="22583" y="602564"/>
                  <a:pt x="18106" y="600659"/>
                  <a:pt x="20964" y="610851"/>
                </a:cubicBezTo>
                <a:cubicBezTo>
                  <a:pt x="24271" y="617747"/>
                  <a:pt x="28898" y="623928"/>
                  <a:pt x="34584" y="629044"/>
                </a:cubicBezTo>
                <a:lnTo>
                  <a:pt x="34299" y="628567"/>
                </a:lnTo>
                <a:cubicBezTo>
                  <a:pt x="45971" y="641531"/>
                  <a:pt x="60661" y="651408"/>
                  <a:pt x="77066" y="657333"/>
                </a:cubicBezTo>
                <a:cubicBezTo>
                  <a:pt x="73827" y="653808"/>
                  <a:pt x="70779" y="649713"/>
                  <a:pt x="67541" y="645712"/>
                </a:cubicBezTo>
                <a:cubicBezTo>
                  <a:pt x="55245" y="630586"/>
                  <a:pt x="43949" y="614680"/>
                  <a:pt x="33727" y="598087"/>
                </a:cubicBezTo>
                <a:cubicBezTo>
                  <a:pt x="33682" y="597897"/>
                  <a:pt x="33682" y="597706"/>
                  <a:pt x="33727" y="597516"/>
                </a:cubicBezTo>
                <a:close/>
                <a:moveTo>
                  <a:pt x="66398" y="594849"/>
                </a:moveTo>
                <a:cubicBezTo>
                  <a:pt x="56682" y="595801"/>
                  <a:pt x="45729" y="594563"/>
                  <a:pt x="36204" y="596658"/>
                </a:cubicBezTo>
                <a:cubicBezTo>
                  <a:pt x="43824" y="608850"/>
                  <a:pt x="51825" y="620757"/>
                  <a:pt x="60588" y="632187"/>
                </a:cubicBezTo>
                <a:cubicBezTo>
                  <a:pt x="67165" y="642540"/>
                  <a:pt x="75366" y="651770"/>
                  <a:pt x="84876" y="659523"/>
                </a:cubicBezTo>
                <a:cubicBezTo>
                  <a:pt x="88305" y="660476"/>
                  <a:pt x="91734" y="661333"/>
                  <a:pt x="95259" y="662000"/>
                </a:cubicBezTo>
                <a:cubicBezTo>
                  <a:pt x="81986" y="641578"/>
                  <a:pt x="72321" y="619023"/>
                  <a:pt x="66684" y="595325"/>
                </a:cubicBezTo>
                <a:close/>
                <a:moveTo>
                  <a:pt x="109356" y="579037"/>
                </a:moveTo>
                <a:cubicBezTo>
                  <a:pt x="96211" y="579513"/>
                  <a:pt x="96783" y="582561"/>
                  <a:pt x="87258" y="587800"/>
                </a:cubicBezTo>
                <a:lnTo>
                  <a:pt x="86972" y="587324"/>
                </a:lnTo>
                <a:cubicBezTo>
                  <a:pt x="82266" y="590581"/>
                  <a:pt x="77096" y="593124"/>
                  <a:pt x="71637" y="594849"/>
                </a:cubicBezTo>
                <a:lnTo>
                  <a:pt x="69160" y="594849"/>
                </a:lnTo>
                <a:cubicBezTo>
                  <a:pt x="74788" y="618223"/>
                  <a:pt x="84459" y="640435"/>
                  <a:pt x="97735" y="660476"/>
                </a:cubicBezTo>
                <a:cubicBezTo>
                  <a:pt x="104974" y="633920"/>
                  <a:pt x="108877" y="606564"/>
                  <a:pt x="109356" y="579037"/>
                </a:cubicBezTo>
                <a:close/>
                <a:moveTo>
                  <a:pt x="114118" y="578942"/>
                </a:moveTo>
                <a:lnTo>
                  <a:pt x="112689" y="579037"/>
                </a:lnTo>
                <a:cubicBezTo>
                  <a:pt x="112242" y="606955"/>
                  <a:pt x="108274" y="634701"/>
                  <a:pt x="100878" y="661619"/>
                </a:cubicBezTo>
                <a:cubicBezTo>
                  <a:pt x="100743" y="662190"/>
                  <a:pt x="100226" y="662590"/>
                  <a:pt x="99640" y="662571"/>
                </a:cubicBezTo>
                <a:lnTo>
                  <a:pt x="99640" y="663238"/>
                </a:lnTo>
                <a:lnTo>
                  <a:pt x="100307" y="663238"/>
                </a:lnTo>
                <a:cubicBezTo>
                  <a:pt x="108306" y="651703"/>
                  <a:pt x="115468" y="639607"/>
                  <a:pt x="121738" y="627043"/>
                </a:cubicBezTo>
                <a:cubicBezTo>
                  <a:pt x="125548" y="619137"/>
                  <a:pt x="142598" y="590658"/>
                  <a:pt x="134121" y="581895"/>
                </a:cubicBezTo>
                <a:cubicBezTo>
                  <a:pt x="127697" y="579666"/>
                  <a:pt x="120911" y="578666"/>
                  <a:pt x="114118" y="578942"/>
                </a:cubicBezTo>
                <a:close/>
                <a:moveTo>
                  <a:pt x="381390" y="561892"/>
                </a:moveTo>
                <a:lnTo>
                  <a:pt x="380913" y="561987"/>
                </a:lnTo>
                <a:lnTo>
                  <a:pt x="381751" y="562664"/>
                </a:lnTo>
                <a:lnTo>
                  <a:pt x="406107" y="614673"/>
                </a:lnTo>
                <a:cubicBezTo>
                  <a:pt x="418347" y="630139"/>
                  <a:pt x="434254" y="641569"/>
                  <a:pt x="452827" y="643236"/>
                </a:cubicBezTo>
                <a:cubicBezTo>
                  <a:pt x="452160" y="639616"/>
                  <a:pt x="452160" y="635997"/>
                  <a:pt x="452160" y="632282"/>
                </a:cubicBezTo>
                <a:cubicBezTo>
                  <a:pt x="452056" y="632301"/>
                  <a:pt x="451941" y="632310"/>
                  <a:pt x="451837" y="632310"/>
                </a:cubicBezTo>
                <a:cubicBezTo>
                  <a:pt x="450103" y="632396"/>
                  <a:pt x="448627" y="631063"/>
                  <a:pt x="448541" y="629329"/>
                </a:cubicBezTo>
                <a:cubicBezTo>
                  <a:pt x="447017" y="610470"/>
                  <a:pt x="426348" y="598754"/>
                  <a:pt x="413013" y="587895"/>
                </a:cubicBezTo>
                <a:lnTo>
                  <a:pt x="381751" y="562664"/>
                </a:lnTo>
                <a:close/>
                <a:moveTo>
                  <a:pt x="223846" y="551224"/>
                </a:moveTo>
                <a:cubicBezTo>
                  <a:pt x="244896" y="598849"/>
                  <a:pt x="274995" y="652570"/>
                  <a:pt x="333288" y="653808"/>
                </a:cubicBezTo>
                <a:cubicBezTo>
                  <a:pt x="320715" y="598849"/>
                  <a:pt x="275853" y="565416"/>
                  <a:pt x="223846" y="551224"/>
                </a:cubicBezTo>
                <a:close/>
                <a:moveTo>
                  <a:pt x="266137" y="502265"/>
                </a:moveTo>
                <a:cubicBezTo>
                  <a:pt x="265962" y="502590"/>
                  <a:pt x="265697" y="502856"/>
                  <a:pt x="265375" y="503028"/>
                </a:cubicBezTo>
                <a:lnTo>
                  <a:pt x="266137" y="503123"/>
                </a:lnTo>
                <a:cubicBezTo>
                  <a:pt x="266177" y="502837"/>
                  <a:pt x="266177" y="502552"/>
                  <a:pt x="266137" y="502265"/>
                </a:cubicBezTo>
                <a:close/>
                <a:moveTo>
                  <a:pt x="435984" y="501753"/>
                </a:moveTo>
                <a:lnTo>
                  <a:pt x="436349" y="501789"/>
                </a:lnTo>
                <a:lnTo>
                  <a:pt x="435873" y="501789"/>
                </a:lnTo>
                <a:close/>
                <a:moveTo>
                  <a:pt x="424538" y="501694"/>
                </a:moveTo>
                <a:lnTo>
                  <a:pt x="424062" y="501789"/>
                </a:lnTo>
                <a:lnTo>
                  <a:pt x="424134" y="501924"/>
                </a:lnTo>
                <a:lnTo>
                  <a:pt x="416345" y="506362"/>
                </a:lnTo>
                <a:cubicBezTo>
                  <a:pt x="412626" y="512148"/>
                  <a:pt x="420895" y="520506"/>
                  <a:pt x="428253" y="524364"/>
                </a:cubicBezTo>
                <a:cubicBezTo>
                  <a:pt x="433396" y="526707"/>
                  <a:pt x="438711" y="528650"/>
                  <a:pt x="444159" y="530174"/>
                </a:cubicBezTo>
                <a:cubicBezTo>
                  <a:pt x="439968" y="524745"/>
                  <a:pt x="434920" y="519220"/>
                  <a:pt x="430443" y="513696"/>
                </a:cubicBezTo>
                <a:lnTo>
                  <a:pt x="424134" y="501924"/>
                </a:lnTo>
                <a:close/>
                <a:moveTo>
                  <a:pt x="555983" y="501027"/>
                </a:moveTo>
                <a:cubicBezTo>
                  <a:pt x="555554" y="501313"/>
                  <a:pt x="555069" y="501475"/>
                  <a:pt x="554554" y="501504"/>
                </a:cubicBezTo>
                <a:lnTo>
                  <a:pt x="555411" y="502647"/>
                </a:lnTo>
                <a:close/>
                <a:moveTo>
                  <a:pt x="441111" y="500075"/>
                </a:moveTo>
                <a:lnTo>
                  <a:pt x="435984" y="501753"/>
                </a:lnTo>
                <a:lnTo>
                  <a:pt x="426729" y="500837"/>
                </a:lnTo>
                <a:cubicBezTo>
                  <a:pt x="426633" y="507028"/>
                  <a:pt x="434349" y="513791"/>
                  <a:pt x="437873" y="518077"/>
                </a:cubicBezTo>
                <a:lnTo>
                  <a:pt x="445683" y="527602"/>
                </a:lnTo>
                <a:cubicBezTo>
                  <a:pt x="443016" y="518658"/>
                  <a:pt x="441483" y="509409"/>
                  <a:pt x="441111" y="500075"/>
                </a:cubicBezTo>
                <a:close/>
                <a:moveTo>
                  <a:pt x="463781" y="495884"/>
                </a:moveTo>
                <a:cubicBezTo>
                  <a:pt x="460809" y="507904"/>
                  <a:pt x="456161" y="519449"/>
                  <a:pt x="449970" y="530174"/>
                </a:cubicBezTo>
                <a:cubicBezTo>
                  <a:pt x="450798" y="530460"/>
                  <a:pt x="451398" y="531203"/>
                  <a:pt x="451494" y="532079"/>
                </a:cubicBezTo>
                <a:cubicBezTo>
                  <a:pt x="459971" y="526840"/>
                  <a:pt x="475116" y="515505"/>
                  <a:pt x="476735" y="504647"/>
                </a:cubicBezTo>
                <a:cubicBezTo>
                  <a:pt x="478545" y="492074"/>
                  <a:pt x="474830" y="499027"/>
                  <a:pt x="469972" y="497503"/>
                </a:cubicBezTo>
                <a:cubicBezTo>
                  <a:pt x="467953" y="496808"/>
                  <a:pt x="465886" y="496265"/>
                  <a:pt x="463781" y="495884"/>
                </a:cubicBezTo>
                <a:close/>
                <a:moveTo>
                  <a:pt x="460447" y="495503"/>
                </a:moveTo>
                <a:lnTo>
                  <a:pt x="460417" y="495581"/>
                </a:lnTo>
                <a:lnTo>
                  <a:pt x="447207" y="497598"/>
                </a:lnTo>
                <a:lnTo>
                  <a:pt x="443969" y="499122"/>
                </a:lnTo>
                <a:cubicBezTo>
                  <a:pt x="444188" y="508352"/>
                  <a:pt x="445636" y="517515"/>
                  <a:pt x="448255" y="526364"/>
                </a:cubicBezTo>
                <a:lnTo>
                  <a:pt x="460417" y="495581"/>
                </a:lnTo>
                <a:lnTo>
                  <a:pt x="460923" y="495503"/>
                </a:lnTo>
                <a:close/>
                <a:moveTo>
                  <a:pt x="253945" y="493027"/>
                </a:moveTo>
                <a:lnTo>
                  <a:pt x="253850" y="493503"/>
                </a:lnTo>
                <a:lnTo>
                  <a:pt x="254434" y="494119"/>
                </a:lnTo>
                <a:lnTo>
                  <a:pt x="255564" y="496646"/>
                </a:lnTo>
                <a:lnTo>
                  <a:pt x="255564" y="495312"/>
                </a:lnTo>
                <a:lnTo>
                  <a:pt x="254434" y="494119"/>
                </a:lnTo>
                <a:close/>
                <a:moveTo>
                  <a:pt x="550458" y="473881"/>
                </a:moveTo>
                <a:lnTo>
                  <a:pt x="550173" y="473977"/>
                </a:lnTo>
                <a:lnTo>
                  <a:pt x="550173" y="474705"/>
                </a:lnTo>
                <a:lnTo>
                  <a:pt x="549601" y="476358"/>
                </a:lnTo>
                <a:lnTo>
                  <a:pt x="550173" y="475500"/>
                </a:lnTo>
                <a:lnTo>
                  <a:pt x="550173" y="474705"/>
                </a:lnTo>
                <a:close/>
                <a:moveTo>
                  <a:pt x="266042" y="460546"/>
                </a:moveTo>
                <a:cubicBezTo>
                  <a:pt x="265756" y="461022"/>
                  <a:pt x="265089" y="461499"/>
                  <a:pt x="265089" y="462070"/>
                </a:cubicBezTo>
                <a:lnTo>
                  <a:pt x="265089" y="462927"/>
                </a:lnTo>
                <a:cubicBezTo>
                  <a:pt x="265089" y="466452"/>
                  <a:pt x="265089" y="469976"/>
                  <a:pt x="265089" y="473500"/>
                </a:cubicBezTo>
                <a:cubicBezTo>
                  <a:pt x="265647" y="473319"/>
                  <a:pt x="266247" y="473319"/>
                  <a:pt x="266804" y="473500"/>
                </a:cubicBezTo>
                <a:lnTo>
                  <a:pt x="266899" y="472929"/>
                </a:lnTo>
                <a:cubicBezTo>
                  <a:pt x="266994" y="470928"/>
                  <a:pt x="266994" y="469023"/>
                  <a:pt x="266804" y="468071"/>
                </a:cubicBezTo>
                <a:cubicBezTo>
                  <a:pt x="266791" y="465547"/>
                  <a:pt x="266536" y="463023"/>
                  <a:pt x="266042" y="460546"/>
                </a:cubicBezTo>
                <a:close/>
                <a:moveTo>
                  <a:pt x="707811" y="456069"/>
                </a:moveTo>
                <a:cubicBezTo>
                  <a:pt x="694000" y="468547"/>
                  <a:pt x="674283" y="465213"/>
                  <a:pt x="657900" y="472262"/>
                </a:cubicBezTo>
                <a:cubicBezTo>
                  <a:pt x="657805" y="472871"/>
                  <a:pt x="657577" y="473462"/>
                  <a:pt x="657234" y="473977"/>
                </a:cubicBezTo>
                <a:cubicBezTo>
                  <a:pt x="667016" y="475338"/>
                  <a:pt x="676960" y="475081"/>
                  <a:pt x="686666" y="473214"/>
                </a:cubicBezTo>
                <a:cubicBezTo>
                  <a:pt x="691619" y="472167"/>
                  <a:pt x="710955" y="468166"/>
                  <a:pt x="712098" y="463689"/>
                </a:cubicBezTo>
                <a:lnTo>
                  <a:pt x="712193" y="463499"/>
                </a:lnTo>
                <a:cubicBezTo>
                  <a:pt x="712955" y="460546"/>
                  <a:pt x="710955" y="457879"/>
                  <a:pt x="707811" y="456069"/>
                </a:cubicBezTo>
                <a:close/>
                <a:moveTo>
                  <a:pt x="395391" y="451497"/>
                </a:moveTo>
                <a:cubicBezTo>
                  <a:pt x="373389" y="463785"/>
                  <a:pt x="352529" y="480834"/>
                  <a:pt x="350719" y="507981"/>
                </a:cubicBezTo>
                <a:cubicBezTo>
                  <a:pt x="350710" y="508828"/>
                  <a:pt x="350329" y="509638"/>
                  <a:pt x="349671" y="510171"/>
                </a:cubicBezTo>
                <a:cubicBezTo>
                  <a:pt x="374817" y="499218"/>
                  <a:pt x="385771" y="475786"/>
                  <a:pt x="395296" y="451593"/>
                </a:cubicBezTo>
                <a:close/>
                <a:moveTo>
                  <a:pt x="550173" y="440067"/>
                </a:moveTo>
                <a:lnTo>
                  <a:pt x="550173" y="440639"/>
                </a:lnTo>
                <a:lnTo>
                  <a:pt x="550308" y="440606"/>
                </a:lnTo>
                <a:lnTo>
                  <a:pt x="554078" y="455688"/>
                </a:lnTo>
                <a:cubicBezTo>
                  <a:pt x="553221" y="450545"/>
                  <a:pt x="551982" y="445497"/>
                  <a:pt x="550554" y="440544"/>
                </a:cubicBezTo>
                <a:lnTo>
                  <a:pt x="550308" y="440606"/>
                </a:lnTo>
                <a:close/>
                <a:moveTo>
                  <a:pt x="689809" y="434733"/>
                </a:moveTo>
                <a:cubicBezTo>
                  <a:pt x="680389" y="446592"/>
                  <a:pt x="670245" y="457860"/>
                  <a:pt x="659424" y="468452"/>
                </a:cubicBezTo>
                <a:cubicBezTo>
                  <a:pt x="674855" y="463308"/>
                  <a:pt x="693333" y="465023"/>
                  <a:pt x="706002" y="453783"/>
                </a:cubicBezTo>
                <a:cubicBezTo>
                  <a:pt x="703916" y="452174"/>
                  <a:pt x="701973" y="450392"/>
                  <a:pt x="700191" y="448449"/>
                </a:cubicBezTo>
                <a:lnTo>
                  <a:pt x="700287" y="448259"/>
                </a:lnTo>
                <a:cubicBezTo>
                  <a:pt x="696762" y="443782"/>
                  <a:pt x="696381" y="440067"/>
                  <a:pt x="692000" y="436257"/>
                </a:cubicBezTo>
                <a:cubicBezTo>
                  <a:pt x="691333" y="435667"/>
                  <a:pt x="690600" y="435152"/>
                  <a:pt x="689809" y="434733"/>
                </a:cubicBezTo>
                <a:close/>
                <a:moveTo>
                  <a:pt x="671521" y="425018"/>
                </a:moveTo>
                <a:cubicBezTo>
                  <a:pt x="662434" y="437134"/>
                  <a:pt x="657338" y="451783"/>
                  <a:pt x="656948" y="466928"/>
                </a:cubicBezTo>
                <a:cubicBezTo>
                  <a:pt x="667778" y="456250"/>
                  <a:pt x="677989" y="444963"/>
                  <a:pt x="687523" y="433114"/>
                </a:cubicBezTo>
                <a:lnTo>
                  <a:pt x="687618" y="432924"/>
                </a:lnTo>
                <a:cubicBezTo>
                  <a:pt x="682827" y="431161"/>
                  <a:pt x="678151" y="429095"/>
                  <a:pt x="673617" y="426732"/>
                </a:cubicBezTo>
                <a:cubicBezTo>
                  <a:pt x="672874" y="426218"/>
                  <a:pt x="672169" y="425647"/>
                  <a:pt x="671521" y="425018"/>
                </a:cubicBezTo>
                <a:close/>
                <a:moveTo>
                  <a:pt x="102045" y="418372"/>
                </a:moveTo>
                <a:cubicBezTo>
                  <a:pt x="101331" y="419182"/>
                  <a:pt x="102307" y="421175"/>
                  <a:pt x="104974" y="424351"/>
                </a:cubicBezTo>
                <a:cubicBezTo>
                  <a:pt x="114204" y="435152"/>
                  <a:pt x="125263" y="444249"/>
                  <a:pt x="137645" y="451212"/>
                </a:cubicBezTo>
                <a:lnTo>
                  <a:pt x="137740" y="450735"/>
                </a:lnTo>
                <a:cubicBezTo>
                  <a:pt x="156695" y="461689"/>
                  <a:pt x="191175" y="475024"/>
                  <a:pt x="211083" y="459784"/>
                </a:cubicBezTo>
                <a:cubicBezTo>
                  <a:pt x="195898" y="448716"/>
                  <a:pt x="179386" y="439601"/>
                  <a:pt x="161934" y="432638"/>
                </a:cubicBezTo>
                <a:cubicBezTo>
                  <a:pt x="148218" y="427304"/>
                  <a:pt x="123929" y="416827"/>
                  <a:pt x="109260" y="419494"/>
                </a:cubicBezTo>
                <a:cubicBezTo>
                  <a:pt x="105165" y="417937"/>
                  <a:pt x="102760" y="417563"/>
                  <a:pt x="102045" y="418372"/>
                </a:cubicBezTo>
                <a:close/>
                <a:moveTo>
                  <a:pt x="662365" y="417684"/>
                </a:moveTo>
                <a:lnTo>
                  <a:pt x="655083" y="419389"/>
                </a:lnTo>
                <a:lnTo>
                  <a:pt x="655138" y="419208"/>
                </a:lnTo>
                <a:lnTo>
                  <a:pt x="655043" y="419398"/>
                </a:lnTo>
                <a:lnTo>
                  <a:pt x="655083" y="419389"/>
                </a:lnTo>
                <a:lnTo>
                  <a:pt x="647804" y="443366"/>
                </a:lnTo>
                <a:cubicBezTo>
                  <a:pt x="647399" y="453426"/>
                  <a:pt x="648947" y="463975"/>
                  <a:pt x="652185" y="470452"/>
                </a:cubicBezTo>
                <a:lnTo>
                  <a:pt x="653233" y="469214"/>
                </a:lnTo>
                <a:cubicBezTo>
                  <a:pt x="653481" y="468881"/>
                  <a:pt x="653805" y="468623"/>
                  <a:pt x="654186" y="468452"/>
                </a:cubicBezTo>
                <a:cubicBezTo>
                  <a:pt x="654109" y="452088"/>
                  <a:pt x="659434" y="436153"/>
                  <a:pt x="669330" y="423113"/>
                </a:cubicBezTo>
                <a:cubicBezTo>
                  <a:pt x="666949" y="420970"/>
                  <a:pt x="664687" y="418732"/>
                  <a:pt x="662365" y="417684"/>
                </a:cubicBezTo>
                <a:close/>
                <a:moveTo>
                  <a:pt x="542553" y="417398"/>
                </a:moveTo>
                <a:cubicBezTo>
                  <a:pt x="542553" y="418446"/>
                  <a:pt x="542553" y="419494"/>
                  <a:pt x="542553" y="420446"/>
                </a:cubicBezTo>
                <a:cubicBezTo>
                  <a:pt x="543219" y="420875"/>
                  <a:pt x="543724" y="421513"/>
                  <a:pt x="543981" y="422256"/>
                </a:cubicBezTo>
                <a:cubicBezTo>
                  <a:pt x="544362" y="423208"/>
                  <a:pt x="545029" y="424256"/>
                  <a:pt x="545029" y="425304"/>
                </a:cubicBezTo>
                <a:lnTo>
                  <a:pt x="545696" y="425208"/>
                </a:lnTo>
                <a:cubicBezTo>
                  <a:pt x="545591" y="424608"/>
                  <a:pt x="545724" y="423989"/>
                  <a:pt x="546077" y="423494"/>
                </a:cubicBezTo>
                <a:cubicBezTo>
                  <a:pt x="544934" y="421398"/>
                  <a:pt x="543791" y="419398"/>
                  <a:pt x="542553" y="417398"/>
                </a:cubicBezTo>
                <a:close/>
                <a:moveTo>
                  <a:pt x="536933" y="410635"/>
                </a:moveTo>
                <a:lnTo>
                  <a:pt x="536647" y="410730"/>
                </a:lnTo>
                <a:lnTo>
                  <a:pt x="536647" y="415054"/>
                </a:lnTo>
                <a:lnTo>
                  <a:pt x="535028" y="440067"/>
                </a:lnTo>
                <a:cubicBezTo>
                  <a:pt x="535552" y="439877"/>
                  <a:pt x="536123" y="439877"/>
                  <a:pt x="536647" y="440067"/>
                </a:cubicBezTo>
                <a:lnTo>
                  <a:pt x="536647" y="415054"/>
                </a:lnTo>
                <a:close/>
                <a:moveTo>
                  <a:pt x="286330" y="358533"/>
                </a:moveTo>
                <a:lnTo>
                  <a:pt x="286235" y="358629"/>
                </a:lnTo>
                <a:lnTo>
                  <a:pt x="286335" y="358750"/>
                </a:lnTo>
                <a:lnTo>
                  <a:pt x="287158" y="396016"/>
                </a:lnTo>
                <a:cubicBezTo>
                  <a:pt x="290390" y="432561"/>
                  <a:pt x="302999" y="464832"/>
                  <a:pt x="344433" y="479691"/>
                </a:cubicBezTo>
                <a:lnTo>
                  <a:pt x="344433" y="478072"/>
                </a:lnTo>
                <a:cubicBezTo>
                  <a:pt x="343213" y="477958"/>
                  <a:pt x="342166" y="477139"/>
                  <a:pt x="341766" y="475977"/>
                </a:cubicBezTo>
                <a:cubicBezTo>
                  <a:pt x="330836" y="445116"/>
                  <a:pt x="323978" y="411362"/>
                  <a:pt x="307047" y="383796"/>
                </a:cubicBezTo>
                <a:lnTo>
                  <a:pt x="286335" y="358750"/>
                </a:lnTo>
                <a:close/>
                <a:moveTo>
                  <a:pt x="463209" y="334340"/>
                </a:moveTo>
                <a:lnTo>
                  <a:pt x="462638" y="336054"/>
                </a:lnTo>
                <a:cubicBezTo>
                  <a:pt x="462562" y="336454"/>
                  <a:pt x="462314" y="336797"/>
                  <a:pt x="461971" y="337007"/>
                </a:cubicBezTo>
                <a:cubicBezTo>
                  <a:pt x="472953" y="343579"/>
                  <a:pt x="485307" y="347494"/>
                  <a:pt x="498071" y="348437"/>
                </a:cubicBezTo>
                <a:lnTo>
                  <a:pt x="498547" y="348342"/>
                </a:lnTo>
                <a:cubicBezTo>
                  <a:pt x="506929" y="348818"/>
                  <a:pt x="525312" y="350437"/>
                  <a:pt x="520359" y="338436"/>
                </a:cubicBezTo>
                <a:cubicBezTo>
                  <a:pt x="520045" y="338664"/>
                  <a:pt x="519693" y="338836"/>
                  <a:pt x="519312" y="338912"/>
                </a:cubicBezTo>
                <a:cubicBezTo>
                  <a:pt x="510834" y="339102"/>
                  <a:pt x="502357" y="339007"/>
                  <a:pt x="493880" y="338436"/>
                </a:cubicBezTo>
                <a:cubicBezTo>
                  <a:pt x="484698" y="336835"/>
                  <a:pt x="475373" y="336235"/>
                  <a:pt x="466067" y="336626"/>
                </a:cubicBezTo>
                <a:cubicBezTo>
                  <a:pt x="465791" y="336654"/>
                  <a:pt x="465505" y="336607"/>
                  <a:pt x="465248" y="336483"/>
                </a:cubicBezTo>
                <a:cubicBezTo>
                  <a:pt x="464438" y="336111"/>
                  <a:pt x="464076" y="335150"/>
                  <a:pt x="464448" y="334340"/>
                </a:cubicBezTo>
                <a:close/>
                <a:moveTo>
                  <a:pt x="510930" y="315385"/>
                </a:moveTo>
                <a:cubicBezTo>
                  <a:pt x="496166" y="321957"/>
                  <a:pt x="481212" y="327958"/>
                  <a:pt x="465972" y="333197"/>
                </a:cubicBezTo>
                <a:cubicBezTo>
                  <a:pt x="474001" y="332816"/>
                  <a:pt x="482050" y="333292"/>
                  <a:pt x="489975" y="334626"/>
                </a:cubicBezTo>
                <a:cubicBezTo>
                  <a:pt x="499690" y="335531"/>
                  <a:pt x="509463" y="335816"/>
                  <a:pt x="519216" y="335483"/>
                </a:cubicBezTo>
                <a:lnTo>
                  <a:pt x="519693" y="335388"/>
                </a:lnTo>
                <a:cubicBezTo>
                  <a:pt x="517197" y="332625"/>
                  <a:pt x="514940" y="329663"/>
                  <a:pt x="512930" y="326529"/>
                </a:cubicBezTo>
                <a:cubicBezTo>
                  <a:pt x="511625" y="322958"/>
                  <a:pt x="510949" y="319186"/>
                  <a:pt x="510930" y="315385"/>
                </a:cubicBezTo>
                <a:close/>
                <a:moveTo>
                  <a:pt x="101069" y="313099"/>
                </a:moveTo>
                <a:cubicBezTo>
                  <a:pt x="95068" y="315099"/>
                  <a:pt x="89544" y="317671"/>
                  <a:pt x="88496" y="322624"/>
                </a:cubicBezTo>
                <a:cubicBezTo>
                  <a:pt x="86305" y="333864"/>
                  <a:pt x="143741" y="349008"/>
                  <a:pt x="160886" y="354342"/>
                </a:cubicBezTo>
                <a:cubicBezTo>
                  <a:pt x="146122" y="346056"/>
                  <a:pt x="130692" y="338340"/>
                  <a:pt x="116595" y="328815"/>
                </a:cubicBezTo>
                <a:cubicBezTo>
                  <a:pt x="112213" y="325958"/>
                  <a:pt x="102021" y="319481"/>
                  <a:pt x="101069" y="313099"/>
                </a:cubicBezTo>
                <a:close/>
                <a:moveTo>
                  <a:pt x="655900" y="301098"/>
                </a:moveTo>
                <a:cubicBezTo>
                  <a:pt x="642470" y="316719"/>
                  <a:pt x="625896" y="329768"/>
                  <a:pt x="612180" y="345294"/>
                </a:cubicBezTo>
                <a:cubicBezTo>
                  <a:pt x="622372" y="343294"/>
                  <a:pt x="631897" y="341198"/>
                  <a:pt x="641422" y="338531"/>
                </a:cubicBezTo>
                <a:cubicBezTo>
                  <a:pt x="647318" y="337569"/>
                  <a:pt x="653052" y="335807"/>
                  <a:pt x="658472" y="333292"/>
                </a:cubicBezTo>
                <a:cubicBezTo>
                  <a:pt x="661901" y="330911"/>
                  <a:pt x="669616" y="313004"/>
                  <a:pt x="666949" y="308241"/>
                </a:cubicBezTo>
                <a:lnTo>
                  <a:pt x="666949" y="308146"/>
                </a:lnTo>
                <a:cubicBezTo>
                  <a:pt x="666092" y="306622"/>
                  <a:pt x="659234" y="304241"/>
                  <a:pt x="657329" y="302717"/>
                </a:cubicBezTo>
                <a:close/>
                <a:moveTo>
                  <a:pt x="130787" y="297097"/>
                </a:moveTo>
                <a:lnTo>
                  <a:pt x="130311" y="297192"/>
                </a:lnTo>
                <a:lnTo>
                  <a:pt x="130387" y="297338"/>
                </a:lnTo>
                <a:lnTo>
                  <a:pt x="112404" y="308146"/>
                </a:lnTo>
                <a:cubicBezTo>
                  <a:pt x="109499" y="309518"/>
                  <a:pt x="106509" y="310689"/>
                  <a:pt x="103450" y="311670"/>
                </a:cubicBezTo>
                <a:cubicBezTo>
                  <a:pt x="102879" y="319671"/>
                  <a:pt x="124881" y="330435"/>
                  <a:pt x="130596" y="333673"/>
                </a:cubicBezTo>
                <a:lnTo>
                  <a:pt x="157457" y="348913"/>
                </a:lnTo>
                <a:lnTo>
                  <a:pt x="130387" y="297338"/>
                </a:lnTo>
                <a:close/>
                <a:moveTo>
                  <a:pt x="164886" y="290525"/>
                </a:moveTo>
                <a:cubicBezTo>
                  <a:pt x="162981" y="290715"/>
                  <a:pt x="160981" y="292430"/>
                  <a:pt x="158981" y="292430"/>
                </a:cubicBezTo>
                <a:lnTo>
                  <a:pt x="148046" y="290828"/>
                </a:lnTo>
                <a:lnTo>
                  <a:pt x="148408" y="290715"/>
                </a:lnTo>
                <a:lnTo>
                  <a:pt x="147932" y="290811"/>
                </a:lnTo>
                <a:lnTo>
                  <a:pt x="148046" y="290828"/>
                </a:lnTo>
                <a:lnTo>
                  <a:pt x="132787" y="295573"/>
                </a:lnTo>
                <a:cubicBezTo>
                  <a:pt x="139299" y="314204"/>
                  <a:pt x="148544" y="331759"/>
                  <a:pt x="160219" y="347675"/>
                </a:cubicBezTo>
                <a:cubicBezTo>
                  <a:pt x="160617" y="328520"/>
                  <a:pt x="162399" y="309423"/>
                  <a:pt x="165553" y="290525"/>
                </a:cubicBezTo>
                <a:close/>
                <a:moveTo>
                  <a:pt x="168887" y="290334"/>
                </a:moveTo>
                <a:cubicBezTo>
                  <a:pt x="165524" y="309946"/>
                  <a:pt x="163677" y="329787"/>
                  <a:pt x="163362" y="349675"/>
                </a:cubicBezTo>
                <a:cubicBezTo>
                  <a:pt x="165392" y="344046"/>
                  <a:pt x="168077" y="338674"/>
                  <a:pt x="171363" y="333673"/>
                </a:cubicBezTo>
                <a:cubicBezTo>
                  <a:pt x="174983" y="327577"/>
                  <a:pt x="195462" y="303098"/>
                  <a:pt x="190413" y="296145"/>
                </a:cubicBezTo>
                <a:lnTo>
                  <a:pt x="190890" y="296049"/>
                </a:lnTo>
                <a:cubicBezTo>
                  <a:pt x="186699" y="290525"/>
                  <a:pt x="176031" y="290049"/>
                  <a:pt x="168887" y="290334"/>
                </a:cubicBezTo>
                <a:close/>
                <a:moveTo>
                  <a:pt x="493594" y="289953"/>
                </a:moveTo>
                <a:cubicBezTo>
                  <a:pt x="483307" y="303288"/>
                  <a:pt x="469877" y="313956"/>
                  <a:pt x="464257" y="330815"/>
                </a:cubicBezTo>
                <a:cubicBezTo>
                  <a:pt x="480069" y="325386"/>
                  <a:pt x="495499" y="319195"/>
                  <a:pt x="510739" y="312337"/>
                </a:cubicBezTo>
                <a:cubicBezTo>
                  <a:pt x="510577" y="310737"/>
                  <a:pt x="510320" y="309146"/>
                  <a:pt x="509977" y="307575"/>
                </a:cubicBezTo>
                <a:cubicBezTo>
                  <a:pt x="506739" y="293573"/>
                  <a:pt x="500833" y="297764"/>
                  <a:pt x="493880" y="290334"/>
                </a:cubicBezTo>
                <a:close/>
                <a:moveTo>
                  <a:pt x="628563" y="282333"/>
                </a:moveTo>
                <a:cubicBezTo>
                  <a:pt x="622344" y="292182"/>
                  <a:pt x="617476" y="302812"/>
                  <a:pt x="614085" y="313956"/>
                </a:cubicBezTo>
                <a:cubicBezTo>
                  <a:pt x="611418" y="323577"/>
                  <a:pt x="611323" y="333578"/>
                  <a:pt x="609513" y="343103"/>
                </a:cubicBezTo>
                <a:cubicBezTo>
                  <a:pt x="623325" y="327101"/>
                  <a:pt x="639993" y="314528"/>
                  <a:pt x="653519" y="298526"/>
                </a:cubicBezTo>
                <a:cubicBezTo>
                  <a:pt x="648852" y="292715"/>
                  <a:pt x="648947" y="289096"/>
                  <a:pt x="638374" y="285096"/>
                </a:cubicBezTo>
                <a:lnTo>
                  <a:pt x="638660" y="285000"/>
                </a:lnTo>
                <a:cubicBezTo>
                  <a:pt x="635402" y="283743"/>
                  <a:pt x="632021" y="282848"/>
                  <a:pt x="628563" y="282333"/>
                </a:cubicBezTo>
                <a:close/>
                <a:moveTo>
                  <a:pt x="472353" y="277857"/>
                </a:moveTo>
                <a:cubicBezTo>
                  <a:pt x="465495" y="279666"/>
                  <a:pt x="459780" y="297097"/>
                  <a:pt x="458542" y="302812"/>
                </a:cubicBezTo>
                <a:lnTo>
                  <a:pt x="459018" y="302717"/>
                </a:lnTo>
                <a:cubicBezTo>
                  <a:pt x="457018" y="312366"/>
                  <a:pt x="457847" y="322386"/>
                  <a:pt x="461400" y="331578"/>
                </a:cubicBezTo>
                <a:cubicBezTo>
                  <a:pt x="463543" y="323158"/>
                  <a:pt x="467467" y="315290"/>
                  <a:pt x="472925" y="308527"/>
                </a:cubicBezTo>
                <a:cubicBezTo>
                  <a:pt x="478735" y="300812"/>
                  <a:pt x="485784" y="294811"/>
                  <a:pt x="491975" y="287382"/>
                </a:cubicBezTo>
                <a:lnTo>
                  <a:pt x="491118" y="286048"/>
                </a:lnTo>
                <a:cubicBezTo>
                  <a:pt x="490546" y="284715"/>
                  <a:pt x="489498" y="283381"/>
                  <a:pt x="489498" y="281952"/>
                </a:cubicBezTo>
                <a:close/>
                <a:moveTo>
                  <a:pt x="602846" y="271475"/>
                </a:moveTo>
                <a:cubicBezTo>
                  <a:pt x="597226" y="296526"/>
                  <a:pt x="594559" y="319481"/>
                  <a:pt x="606751" y="342150"/>
                </a:cubicBezTo>
                <a:cubicBezTo>
                  <a:pt x="608028" y="331025"/>
                  <a:pt x="609971" y="319995"/>
                  <a:pt x="612561" y="309099"/>
                </a:cubicBezTo>
                <a:cubicBezTo>
                  <a:pt x="615848" y="299612"/>
                  <a:pt x="620162" y="290506"/>
                  <a:pt x="625420" y="281952"/>
                </a:cubicBezTo>
                <a:lnTo>
                  <a:pt x="620943" y="281476"/>
                </a:lnTo>
                <a:cubicBezTo>
                  <a:pt x="616019" y="281162"/>
                  <a:pt x="611304" y="279362"/>
                  <a:pt x="607418" y="276333"/>
                </a:cubicBezTo>
                <a:lnTo>
                  <a:pt x="607704" y="276237"/>
                </a:lnTo>
                <a:cubicBezTo>
                  <a:pt x="605922" y="274828"/>
                  <a:pt x="604294" y="273227"/>
                  <a:pt x="602846" y="271475"/>
                </a:cubicBezTo>
                <a:close/>
                <a:moveTo>
                  <a:pt x="599417" y="268617"/>
                </a:moveTo>
                <a:cubicBezTo>
                  <a:pt x="596464" y="263760"/>
                  <a:pt x="593226" y="264140"/>
                  <a:pt x="589892" y="269951"/>
                </a:cubicBezTo>
                <a:cubicBezTo>
                  <a:pt x="589549" y="270017"/>
                  <a:pt x="589216" y="270113"/>
                  <a:pt x="588882" y="270227"/>
                </a:cubicBezTo>
                <a:cubicBezTo>
                  <a:pt x="584396" y="271741"/>
                  <a:pt x="581996" y="276609"/>
                  <a:pt x="583510" y="281095"/>
                </a:cubicBezTo>
                <a:lnTo>
                  <a:pt x="583796" y="281000"/>
                </a:lnTo>
                <a:cubicBezTo>
                  <a:pt x="579595" y="303403"/>
                  <a:pt x="587015" y="326415"/>
                  <a:pt x="603513" y="342150"/>
                </a:cubicBezTo>
                <a:cubicBezTo>
                  <a:pt x="591606" y="318909"/>
                  <a:pt x="594464" y="295097"/>
                  <a:pt x="600465" y="269379"/>
                </a:cubicBezTo>
                <a:close/>
                <a:moveTo>
                  <a:pt x="431396" y="239280"/>
                </a:moveTo>
                <a:cubicBezTo>
                  <a:pt x="417527" y="246196"/>
                  <a:pt x="404488" y="254663"/>
                  <a:pt x="392534" y="264522"/>
                </a:cubicBezTo>
                <a:lnTo>
                  <a:pt x="392629" y="264427"/>
                </a:lnTo>
                <a:cubicBezTo>
                  <a:pt x="379770" y="274999"/>
                  <a:pt x="361578" y="290239"/>
                  <a:pt x="358720" y="308337"/>
                </a:cubicBezTo>
                <a:lnTo>
                  <a:pt x="358720" y="314623"/>
                </a:lnTo>
                <a:cubicBezTo>
                  <a:pt x="358625" y="315671"/>
                  <a:pt x="358625" y="316719"/>
                  <a:pt x="358720" y="317766"/>
                </a:cubicBezTo>
                <a:cubicBezTo>
                  <a:pt x="358901" y="318633"/>
                  <a:pt x="358692" y="319538"/>
                  <a:pt x="358149" y="320243"/>
                </a:cubicBezTo>
                <a:lnTo>
                  <a:pt x="358149" y="321481"/>
                </a:lnTo>
                <a:cubicBezTo>
                  <a:pt x="396287" y="310366"/>
                  <a:pt x="424738" y="278447"/>
                  <a:pt x="431396" y="239280"/>
                </a:cubicBezTo>
                <a:close/>
                <a:moveTo>
                  <a:pt x="258136" y="236994"/>
                </a:moveTo>
                <a:lnTo>
                  <a:pt x="257088" y="237566"/>
                </a:lnTo>
                <a:lnTo>
                  <a:pt x="257946" y="237471"/>
                </a:lnTo>
                <a:cubicBezTo>
                  <a:pt x="234514" y="253949"/>
                  <a:pt x="266804" y="263379"/>
                  <a:pt x="276329" y="266808"/>
                </a:cubicBezTo>
                <a:lnTo>
                  <a:pt x="302523" y="276333"/>
                </a:lnTo>
                <a:cubicBezTo>
                  <a:pt x="286192" y="265065"/>
                  <a:pt x="271288" y="251853"/>
                  <a:pt x="258136" y="236994"/>
                </a:cubicBezTo>
                <a:close/>
                <a:moveTo>
                  <a:pt x="282615" y="220230"/>
                </a:moveTo>
                <a:cubicBezTo>
                  <a:pt x="280094" y="223726"/>
                  <a:pt x="277186" y="226917"/>
                  <a:pt x="273948" y="229755"/>
                </a:cubicBezTo>
                <a:lnTo>
                  <a:pt x="274805" y="229660"/>
                </a:lnTo>
                <a:cubicBezTo>
                  <a:pt x="270280" y="232099"/>
                  <a:pt x="265567" y="234175"/>
                  <a:pt x="260708" y="235852"/>
                </a:cubicBezTo>
                <a:cubicBezTo>
                  <a:pt x="274815" y="251596"/>
                  <a:pt x="290811" y="265550"/>
                  <a:pt x="308333" y="277380"/>
                </a:cubicBezTo>
                <a:cubicBezTo>
                  <a:pt x="301665" y="257187"/>
                  <a:pt x="286330" y="241090"/>
                  <a:pt x="282615" y="220230"/>
                </a:cubicBezTo>
                <a:close/>
                <a:moveTo>
                  <a:pt x="319287" y="210801"/>
                </a:moveTo>
                <a:cubicBezTo>
                  <a:pt x="317023" y="211906"/>
                  <a:pt x="314563" y="212553"/>
                  <a:pt x="312048" y="212706"/>
                </a:cubicBezTo>
                <a:lnTo>
                  <a:pt x="312524" y="212610"/>
                </a:lnTo>
                <a:cubicBezTo>
                  <a:pt x="303233" y="211334"/>
                  <a:pt x="293784" y="213287"/>
                  <a:pt x="285759" y="218135"/>
                </a:cubicBezTo>
                <a:cubicBezTo>
                  <a:pt x="288616" y="238804"/>
                  <a:pt x="303189" y="254806"/>
                  <a:pt x="310809" y="273856"/>
                </a:cubicBezTo>
                <a:cubicBezTo>
                  <a:pt x="309716" y="264045"/>
                  <a:pt x="309716" y="254139"/>
                  <a:pt x="310809" y="244329"/>
                </a:cubicBezTo>
                <a:cubicBezTo>
                  <a:pt x="312143" y="232613"/>
                  <a:pt x="317572" y="222326"/>
                  <a:pt x="319287" y="210801"/>
                </a:cubicBezTo>
                <a:close/>
                <a:moveTo>
                  <a:pt x="332991" y="209110"/>
                </a:moveTo>
                <a:cubicBezTo>
                  <a:pt x="330288" y="207015"/>
                  <a:pt x="326431" y="208038"/>
                  <a:pt x="322430" y="209562"/>
                </a:cubicBezTo>
                <a:cubicBezTo>
                  <a:pt x="320586" y="218163"/>
                  <a:pt x="318167" y="226622"/>
                  <a:pt x="315191" y="234899"/>
                </a:cubicBezTo>
                <a:cubicBezTo>
                  <a:pt x="312390" y="247005"/>
                  <a:pt x="311681" y="259511"/>
                  <a:pt x="313095" y="271856"/>
                </a:cubicBezTo>
                <a:cubicBezTo>
                  <a:pt x="317128" y="261131"/>
                  <a:pt x="322437" y="250929"/>
                  <a:pt x="328907" y="241471"/>
                </a:cubicBezTo>
                <a:cubicBezTo>
                  <a:pt x="332193" y="237166"/>
                  <a:pt x="334649" y="232289"/>
                  <a:pt x="336146" y="227088"/>
                </a:cubicBezTo>
                <a:lnTo>
                  <a:pt x="336622" y="227374"/>
                </a:lnTo>
                <a:cubicBezTo>
                  <a:pt x="337241" y="216421"/>
                  <a:pt x="335693" y="211206"/>
                  <a:pt x="332991" y="209110"/>
                </a:cubicBezTo>
                <a:close/>
                <a:moveTo>
                  <a:pt x="476068" y="73260"/>
                </a:moveTo>
                <a:cubicBezTo>
                  <a:pt x="458733" y="83356"/>
                  <a:pt x="439683" y="89547"/>
                  <a:pt x="422061" y="99072"/>
                </a:cubicBezTo>
                <a:cubicBezTo>
                  <a:pt x="402411" y="110588"/>
                  <a:pt x="383885" y="123923"/>
                  <a:pt x="366721" y="138887"/>
                </a:cubicBezTo>
                <a:cubicBezTo>
                  <a:pt x="380656" y="130514"/>
                  <a:pt x="395610" y="123961"/>
                  <a:pt x="411203" y="119361"/>
                </a:cubicBezTo>
                <a:lnTo>
                  <a:pt x="411679" y="119265"/>
                </a:lnTo>
                <a:cubicBezTo>
                  <a:pt x="434825" y="111931"/>
                  <a:pt x="477497" y="106216"/>
                  <a:pt x="477116" y="75355"/>
                </a:cubicBezTo>
                <a:cubicBezTo>
                  <a:pt x="476992" y="74565"/>
                  <a:pt x="476621" y="73831"/>
                  <a:pt x="476068" y="73260"/>
                </a:cubicBezTo>
                <a:close/>
                <a:moveTo>
                  <a:pt x="294522" y="39446"/>
                </a:moveTo>
                <a:cubicBezTo>
                  <a:pt x="290712" y="43923"/>
                  <a:pt x="287092" y="48685"/>
                  <a:pt x="282901" y="52781"/>
                </a:cubicBezTo>
                <a:cubicBezTo>
                  <a:pt x="280149" y="55353"/>
                  <a:pt x="277256" y="57772"/>
                  <a:pt x="274233" y="60020"/>
                </a:cubicBezTo>
                <a:cubicBezTo>
                  <a:pt x="270906" y="70840"/>
                  <a:pt x="272694" y="82585"/>
                  <a:pt x="279091" y="91929"/>
                </a:cubicBezTo>
                <a:cubicBezTo>
                  <a:pt x="285378" y="97167"/>
                  <a:pt x="301951" y="97358"/>
                  <a:pt x="310238" y="100311"/>
                </a:cubicBezTo>
                <a:cubicBezTo>
                  <a:pt x="318847" y="103416"/>
                  <a:pt x="327219" y="107140"/>
                  <a:pt x="335289" y="111455"/>
                </a:cubicBezTo>
                <a:lnTo>
                  <a:pt x="336146" y="111360"/>
                </a:lnTo>
                <a:cubicBezTo>
                  <a:pt x="346909" y="116170"/>
                  <a:pt x="355948" y="124142"/>
                  <a:pt x="362054" y="134220"/>
                </a:cubicBezTo>
                <a:cubicBezTo>
                  <a:pt x="362435" y="132410"/>
                  <a:pt x="363197" y="130505"/>
                  <a:pt x="363197" y="128790"/>
                </a:cubicBezTo>
                <a:cubicBezTo>
                  <a:pt x="361768" y="104502"/>
                  <a:pt x="337860" y="91548"/>
                  <a:pt x="321477" y="75927"/>
                </a:cubicBezTo>
                <a:cubicBezTo>
                  <a:pt x="310503" y="65373"/>
                  <a:pt x="301389" y="53038"/>
                  <a:pt x="294522" y="39446"/>
                </a:cubicBezTo>
                <a:close/>
                <a:moveTo>
                  <a:pt x="450446" y="28683"/>
                </a:moveTo>
                <a:cubicBezTo>
                  <a:pt x="442597" y="45208"/>
                  <a:pt x="431291" y="59858"/>
                  <a:pt x="417299" y="71640"/>
                </a:cubicBezTo>
                <a:cubicBezTo>
                  <a:pt x="398801" y="89557"/>
                  <a:pt x="382961" y="110016"/>
                  <a:pt x="370245" y="132410"/>
                </a:cubicBezTo>
                <a:cubicBezTo>
                  <a:pt x="383961" y="120685"/>
                  <a:pt x="398544" y="110026"/>
                  <a:pt x="413870" y="100501"/>
                </a:cubicBezTo>
                <a:cubicBezTo>
                  <a:pt x="433206" y="88976"/>
                  <a:pt x="455304" y="82213"/>
                  <a:pt x="474354" y="70973"/>
                </a:cubicBezTo>
                <a:cubicBezTo>
                  <a:pt x="474011" y="70574"/>
                  <a:pt x="473811" y="70069"/>
                  <a:pt x="473782" y="69545"/>
                </a:cubicBezTo>
                <a:lnTo>
                  <a:pt x="474258" y="69450"/>
                </a:lnTo>
                <a:cubicBezTo>
                  <a:pt x="472353" y="50685"/>
                  <a:pt x="467877" y="36874"/>
                  <a:pt x="450446" y="28683"/>
                </a:cubicBezTo>
                <a:close/>
                <a:moveTo>
                  <a:pt x="341099" y="17824"/>
                </a:moveTo>
                <a:lnTo>
                  <a:pt x="341143" y="17991"/>
                </a:lnTo>
                <a:lnTo>
                  <a:pt x="299475" y="34112"/>
                </a:lnTo>
                <a:lnTo>
                  <a:pt x="296522" y="37255"/>
                </a:lnTo>
                <a:cubicBezTo>
                  <a:pt x="309666" y="62115"/>
                  <a:pt x="328145" y="75831"/>
                  <a:pt x="347766" y="94881"/>
                </a:cubicBezTo>
                <a:cubicBezTo>
                  <a:pt x="355339" y="101511"/>
                  <a:pt x="361016" y="110016"/>
                  <a:pt x="364245" y="119551"/>
                </a:cubicBezTo>
                <a:cubicBezTo>
                  <a:pt x="365159" y="102330"/>
                  <a:pt x="361892" y="85137"/>
                  <a:pt x="354720" y="69450"/>
                </a:cubicBezTo>
                <a:lnTo>
                  <a:pt x="341143" y="17991"/>
                </a:lnTo>
                <a:lnTo>
                  <a:pt x="341575" y="17824"/>
                </a:lnTo>
                <a:close/>
                <a:moveTo>
                  <a:pt x="403964" y="12109"/>
                </a:moveTo>
                <a:cubicBezTo>
                  <a:pt x="400763" y="27511"/>
                  <a:pt x="395744" y="42475"/>
                  <a:pt x="389010" y="56686"/>
                </a:cubicBezTo>
                <a:lnTo>
                  <a:pt x="389486" y="56591"/>
                </a:lnTo>
                <a:cubicBezTo>
                  <a:pt x="378675" y="80222"/>
                  <a:pt x="371141" y="105216"/>
                  <a:pt x="367102" y="130886"/>
                </a:cubicBezTo>
                <a:cubicBezTo>
                  <a:pt x="376151" y="113855"/>
                  <a:pt x="387286" y="98015"/>
                  <a:pt x="400249" y="83737"/>
                </a:cubicBezTo>
                <a:cubicBezTo>
                  <a:pt x="417966" y="65449"/>
                  <a:pt x="438349" y="50876"/>
                  <a:pt x="447874" y="27349"/>
                </a:cubicBezTo>
                <a:cubicBezTo>
                  <a:pt x="433901" y="20520"/>
                  <a:pt x="419156" y="15405"/>
                  <a:pt x="403964" y="12109"/>
                </a:cubicBezTo>
                <a:close/>
                <a:moveTo>
                  <a:pt x="401773" y="11538"/>
                </a:moveTo>
                <a:cubicBezTo>
                  <a:pt x="390048" y="9499"/>
                  <a:pt x="378008" y="10080"/>
                  <a:pt x="366531" y="13252"/>
                </a:cubicBezTo>
                <a:cubicBezTo>
                  <a:pt x="359768" y="15157"/>
                  <a:pt x="352148" y="16395"/>
                  <a:pt x="344528" y="17824"/>
                </a:cubicBezTo>
                <a:cubicBezTo>
                  <a:pt x="349043" y="40665"/>
                  <a:pt x="355806" y="62992"/>
                  <a:pt x="364721" y="84499"/>
                </a:cubicBezTo>
                <a:cubicBezTo>
                  <a:pt x="367312" y="92262"/>
                  <a:pt x="368569" y="100415"/>
                  <a:pt x="368436" y="108597"/>
                </a:cubicBezTo>
                <a:cubicBezTo>
                  <a:pt x="370588" y="98482"/>
                  <a:pt x="373427" y="88519"/>
                  <a:pt x="376913" y="78784"/>
                </a:cubicBezTo>
                <a:cubicBezTo>
                  <a:pt x="385009" y="56115"/>
                  <a:pt x="397106" y="35350"/>
                  <a:pt x="401297" y="11633"/>
                </a:cubicBezTo>
                <a:close/>
                <a:moveTo>
                  <a:pt x="393772" y="2013"/>
                </a:moveTo>
                <a:lnTo>
                  <a:pt x="401964" y="3918"/>
                </a:lnTo>
                <a:cubicBezTo>
                  <a:pt x="402821" y="3156"/>
                  <a:pt x="404345" y="3346"/>
                  <a:pt x="404345" y="4489"/>
                </a:cubicBezTo>
                <a:cubicBezTo>
                  <a:pt x="426443" y="9823"/>
                  <a:pt x="453684" y="16872"/>
                  <a:pt x="469115" y="31921"/>
                </a:cubicBezTo>
                <a:cubicBezTo>
                  <a:pt x="475182" y="37912"/>
                  <a:pt x="478992" y="45828"/>
                  <a:pt x="479878" y="54305"/>
                </a:cubicBezTo>
                <a:cubicBezTo>
                  <a:pt x="482888" y="62220"/>
                  <a:pt x="485460" y="70297"/>
                  <a:pt x="487593" y="78498"/>
                </a:cubicBezTo>
                <a:cubicBezTo>
                  <a:pt x="488546" y="96120"/>
                  <a:pt x="466734" y="104692"/>
                  <a:pt x="453113" y="110502"/>
                </a:cubicBezTo>
                <a:cubicBezTo>
                  <a:pt x="423681" y="122885"/>
                  <a:pt x="391962" y="127362"/>
                  <a:pt x="365292" y="145554"/>
                </a:cubicBezTo>
                <a:cubicBezTo>
                  <a:pt x="363130" y="192798"/>
                  <a:pt x="360911" y="240042"/>
                  <a:pt x="358625" y="287286"/>
                </a:cubicBezTo>
                <a:cubicBezTo>
                  <a:pt x="374246" y="261473"/>
                  <a:pt x="410822" y="240614"/>
                  <a:pt x="432729" y="230136"/>
                </a:cubicBezTo>
                <a:cubicBezTo>
                  <a:pt x="434634" y="229279"/>
                  <a:pt x="437397" y="230232"/>
                  <a:pt x="437397" y="232803"/>
                </a:cubicBezTo>
                <a:cubicBezTo>
                  <a:pt x="432482" y="277818"/>
                  <a:pt x="400506" y="315223"/>
                  <a:pt x="356815" y="327101"/>
                </a:cubicBezTo>
                <a:lnTo>
                  <a:pt x="352815" y="411492"/>
                </a:lnTo>
                <a:cubicBezTo>
                  <a:pt x="390991" y="391528"/>
                  <a:pt x="425519" y="365249"/>
                  <a:pt x="454923" y="333769"/>
                </a:cubicBezTo>
                <a:cubicBezTo>
                  <a:pt x="446274" y="312728"/>
                  <a:pt x="451160" y="288553"/>
                  <a:pt x="467305" y="272523"/>
                </a:cubicBezTo>
                <a:cubicBezTo>
                  <a:pt x="472334" y="266522"/>
                  <a:pt x="480754" y="264617"/>
                  <a:pt x="487879" y="267855"/>
                </a:cubicBezTo>
                <a:cubicBezTo>
                  <a:pt x="491689" y="270332"/>
                  <a:pt x="492070" y="273761"/>
                  <a:pt x="494070" y="277380"/>
                </a:cubicBezTo>
                <a:cubicBezTo>
                  <a:pt x="494632" y="278266"/>
                  <a:pt x="495271" y="279095"/>
                  <a:pt x="495975" y="279857"/>
                </a:cubicBezTo>
                <a:cubicBezTo>
                  <a:pt x="496356" y="279190"/>
                  <a:pt x="496261" y="279571"/>
                  <a:pt x="497214" y="278047"/>
                </a:cubicBezTo>
                <a:cubicBezTo>
                  <a:pt x="498166" y="276523"/>
                  <a:pt x="500643" y="277952"/>
                  <a:pt x="499690" y="279476"/>
                </a:cubicBezTo>
                <a:lnTo>
                  <a:pt x="497785" y="282333"/>
                </a:lnTo>
                <a:cubicBezTo>
                  <a:pt x="501500" y="286239"/>
                  <a:pt x="505881" y="288429"/>
                  <a:pt x="510168" y="292335"/>
                </a:cubicBezTo>
                <a:cubicBezTo>
                  <a:pt x="512920" y="294802"/>
                  <a:pt x="514683" y="298192"/>
                  <a:pt x="515121" y="301860"/>
                </a:cubicBezTo>
                <a:cubicBezTo>
                  <a:pt x="515578" y="304498"/>
                  <a:pt x="515806" y="307174"/>
                  <a:pt x="515787" y="309861"/>
                </a:cubicBezTo>
                <a:cubicBezTo>
                  <a:pt x="516549" y="310337"/>
                  <a:pt x="516930" y="311670"/>
                  <a:pt x="515787" y="312147"/>
                </a:cubicBezTo>
                <a:cubicBezTo>
                  <a:pt x="515692" y="313290"/>
                  <a:pt x="515692" y="314433"/>
                  <a:pt x="515787" y="315576"/>
                </a:cubicBezTo>
                <a:cubicBezTo>
                  <a:pt x="517359" y="321910"/>
                  <a:pt x="520359" y="327806"/>
                  <a:pt x="524550" y="332816"/>
                </a:cubicBezTo>
                <a:cubicBezTo>
                  <a:pt x="527598" y="338055"/>
                  <a:pt x="532837" y="340627"/>
                  <a:pt x="527598" y="347580"/>
                </a:cubicBezTo>
                <a:cubicBezTo>
                  <a:pt x="522360" y="354533"/>
                  <a:pt x="507215" y="353961"/>
                  <a:pt x="499690" y="353961"/>
                </a:cubicBezTo>
                <a:cubicBezTo>
                  <a:pt x="484612" y="353390"/>
                  <a:pt x="469934" y="348999"/>
                  <a:pt x="457018" y="341198"/>
                </a:cubicBezTo>
                <a:cubicBezTo>
                  <a:pt x="426748" y="372983"/>
                  <a:pt x="391324" y="399424"/>
                  <a:pt x="352243" y="419398"/>
                </a:cubicBezTo>
                <a:cubicBezTo>
                  <a:pt x="352243" y="422351"/>
                  <a:pt x="352243" y="425304"/>
                  <a:pt x="352243" y="428256"/>
                </a:cubicBezTo>
                <a:cubicBezTo>
                  <a:pt x="351357" y="447306"/>
                  <a:pt x="350367" y="466356"/>
                  <a:pt x="349290" y="485406"/>
                </a:cubicBezTo>
                <a:cubicBezTo>
                  <a:pt x="358720" y="465690"/>
                  <a:pt x="378246" y="452259"/>
                  <a:pt x="398154" y="441972"/>
                </a:cubicBezTo>
                <a:cubicBezTo>
                  <a:pt x="399868" y="438639"/>
                  <a:pt x="405393" y="440258"/>
                  <a:pt x="403964" y="443877"/>
                </a:cubicBezTo>
                <a:lnTo>
                  <a:pt x="403964" y="444830"/>
                </a:lnTo>
                <a:cubicBezTo>
                  <a:pt x="403954" y="445287"/>
                  <a:pt x="403783" y="445725"/>
                  <a:pt x="403488" y="446068"/>
                </a:cubicBezTo>
                <a:cubicBezTo>
                  <a:pt x="391296" y="475786"/>
                  <a:pt x="380056" y="504266"/>
                  <a:pt x="348147" y="516934"/>
                </a:cubicBezTo>
                <a:cubicBezTo>
                  <a:pt x="347195" y="534460"/>
                  <a:pt x="346242" y="551986"/>
                  <a:pt x="345480" y="569512"/>
                </a:cubicBezTo>
                <a:cubicBezTo>
                  <a:pt x="345480" y="569512"/>
                  <a:pt x="345490" y="569522"/>
                  <a:pt x="345490" y="569522"/>
                </a:cubicBezTo>
                <a:cubicBezTo>
                  <a:pt x="346823" y="570865"/>
                  <a:pt x="346823" y="573036"/>
                  <a:pt x="345480" y="574370"/>
                </a:cubicBezTo>
                <a:cubicBezTo>
                  <a:pt x="343861" y="611708"/>
                  <a:pt x="342623" y="649141"/>
                  <a:pt x="342623" y="686384"/>
                </a:cubicBezTo>
                <a:cubicBezTo>
                  <a:pt x="352910" y="670287"/>
                  <a:pt x="377008" y="664953"/>
                  <a:pt x="393486" y="656094"/>
                </a:cubicBezTo>
                <a:cubicBezTo>
                  <a:pt x="393925" y="655847"/>
                  <a:pt x="394420" y="655713"/>
                  <a:pt x="394934" y="655704"/>
                </a:cubicBezTo>
                <a:cubicBezTo>
                  <a:pt x="396668" y="655656"/>
                  <a:pt x="398106" y="657028"/>
                  <a:pt x="398154" y="658761"/>
                </a:cubicBezTo>
                <a:cubicBezTo>
                  <a:pt x="398344" y="689622"/>
                  <a:pt x="369579" y="704767"/>
                  <a:pt x="343385" y="711625"/>
                </a:cubicBezTo>
                <a:lnTo>
                  <a:pt x="342813" y="711625"/>
                </a:lnTo>
                <a:cubicBezTo>
                  <a:pt x="343909" y="793016"/>
                  <a:pt x="355853" y="873903"/>
                  <a:pt x="378342" y="952131"/>
                </a:cubicBezTo>
                <a:cubicBezTo>
                  <a:pt x="378532" y="905649"/>
                  <a:pt x="383199" y="858501"/>
                  <a:pt x="401583" y="815353"/>
                </a:cubicBezTo>
                <a:cubicBezTo>
                  <a:pt x="418251" y="776967"/>
                  <a:pt x="443397" y="742772"/>
                  <a:pt x="465876" y="707148"/>
                </a:cubicBezTo>
                <a:cubicBezTo>
                  <a:pt x="465572" y="706863"/>
                  <a:pt x="465343" y="706501"/>
                  <a:pt x="465210" y="706101"/>
                </a:cubicBezTo>
                <a:cubicBezTo>
                  <a:pt x="458733" y="687670"/>
                  <a:pt x="454761" y="668448"/>
                  <a:pt x="453399" y="648951"/>
                </a:cubicBezTo>
                <a:cubicBezTo>
                  <a:pt x="409203" y="645712"/>
                  <a:pt x="379104" y="594849"/>
                  <a:pt x="373484" y="554558"/>
                </a:cubicBezTo>
                <a:cubicBezTo>
                  <a:pt x="373160" y="553453"/>
                  <a:pt x="373484" y="552262"/>
                  <a:pt x="374322" y="551472"/>
                </a:cubicBezTo>
                <a:cubicBezTo>
                  <a:pt x="375541" y="550319"/>
                  <a:pt x="377475" y="550377"/>
                  <a:pt x="378627" y="551605"/>
                </a:cubicBezTo>
                <a:cubicBezTo>
                  <a:pt x="397106" y="566559"/>
                  <a:pt x="415870" y="581228"/>
                  <a:pt x="434063" y="596468"/>
                </a:cubicBezTo>
                <a:cubicBezTo>
                  <a:pt x="441435" y="601888"/>
                  <a:pt x="447465" y="608927"/>
                  <a:pt x="451684" y="617042"/>
                </a:cubicBezTo>
                <a:cubicBezTo>
                  <a:pt x="451817" y="590096"/>
                  <a:pt x="449846" y="563188"/>
                  <a:pt x="445779" y="536556"/>
                </a:cubicBezTo>
                <a:lnTo>
                  <a:pt x="445112" y="536556"/>
                </a:lnTo>
                <a:cubicBezTo>
                  <a:pt x="428538" y="530936"/>
                  <a:pt x="405488" y="528745"/>
                  <a:pt x="409488" y="507028"/>
                </a:cubicBezTo>
                <a:cubicBezTo>
                  <a:pt x="409841" y="500961"/>
                  <a:pt x="413775" y="495674"/>
                  <a:pt x="419490" y="493598"/>
                </a:cubicBezTo>
                <a:cubicBezTo>
                  <a:pt x="424538" y="493312"/>
                  <a:pt x="429586" y="493312"/>
                  <a:pt x="434634" y="493598"/>
                </a:cubicBezTo>
                <a:cubicBezTo>
                  <a:pt x="439892" y="492484"/>
                  <a:pt x="445026" y="490855"/>
                  <a:pt x="449970" y="488740"/>
                </a:cubicBezTo>
                <a:cubicBezTo>
                  <a:pt x="453475" y="487883"/>
                  <a:pt x="457132" y="487883"/>
                  <a:pt x="460638" y="488740"/>
                </a:cubicBezTo>
                <a:cubicBezTo>
                  <a:pt x="463019" y="489121"/>
                  <a:pt x="464638" y="490264"/>
                  <a:pt x="467686" y="490645"/>
                </a:cubicBezTo>
                <a:cubicBezTo>
                  <a:pt x="470734" y="491026"/>
                  <a:pt x="474068" y="489788"/>
                  <a:pt x="477211" y="489788"/>
                </a:cubicBezTo>
                <a:cubicBezTo>
                  <a:pt x="480993" y="489778"/>
                  <a:pt x="484155" y="492684"/>
                  <a:pt x="484450" y="496455"/>
                </a:cubicBezTo>
                <a:cubicBezTo>
                  <a:pt x="487117" y="512172"/>
                  <a:pt x="465400" y="530174"/>
                  <a:pt x="454065" y="537127"/>
                </a:cubicBezTo>
                <a:cubicBezTo>
                  <a:pt x="453437" y="537451"/>
                  <a:pt x="452694" y="537451"/>
                  <a:pt x="452065" y="537127"/>
                </a:cubicBezTo>
                <a:cubicBezTo>
                  <a:pt x="461590" y="591324"/>
                  <a:pt x="451779" y="647808"/>
                  <a:pt x="469782" y="700481"/>
                </a:cubicBezTo>
                <a:cubicBezTo>
                  <a:pt x="475306" y="691528"/>
                  <a:pt x="480640" y="682669"/>
                  <a:pt x="485498" y="673144"/>
                </a:cubicBezTo>
                <a:cubicBezTo>
                  <a:pt x="498738" y="648094"/>
                  <a:pt x="510549" y="622376"/>
                  <a:pt x="521598" y="596278"/>
                </a:cubicBezTo>
                <a:cubicBezTo>
                  <a:pt x="521140" y="595068"/>
                  <a:pt x="521731" y="593715"/>
                  <a:pt x="522931" y="593229"/>
                </a:cubicBezTo>
                <a:cubicBezTo>
                  <a:pt x="534361" y="565797"/>
                  <a:pt x="544934" y="537984"/>
                  <a:pt x="554459" y="509981"/>
                </a:cubicBezTo>
                <a:cubicBezTo>
                  <a:pt x="553945" y="509819"/>
                  <a:pt x="553487" y="509524"/>
                  <a:pt x="553125" y="509124"/>
                </a:cubicBezTo>
                <a:cubicBezTo>
                  <a:pt x="525598" y="478453"/>
                  <a:pt x="527503" y="438162"/>
                  <a:pt x="531218" y="399586"/>
                </a:cubicBezTo>
                <a:cubicBezTo>
                  <a:pt x="531408" y="397395"/>
                  <a:pt x="534647" y="395109"/>
                  <a:pt x="536457" y="397395"/>
                </a:cubicBezTo>
                <a:cubicBezTo>
                  <a:pt x="555002" y="419007"/>
                  <a:pt x="565536" y="446363"/>
                  <a:pt x="566270" y="474834"/>
                </a:cubicBezTo>
                <a:cubicBezTo>
                  <a:pt x="579700" y="433400"/>
                  <a:pt x="592083" y="391585"/>
                  <a:pt x="604370" y="349961"/>
                </a:cubicBezTo>
                <a:cubicBezTo>
                  <a:pt x="577414" y="333387"/>
                  <a:pt x="573414" y="295859"/>
                  <a:pt x="578271" y="267284"/>
                </a:cubicBezTo>
                <a:cubicBezTo>
                  <a:pt x="579795" y="259569"/>
                  <a:pt x="580081" y="255378"/>
                  <a:pt x="587796" y="254902"/>
                </a:cubicBezTo>
                <a:cubicBezTo>
                  <a:pt x="593511" y="254615"/>
                  <a:pt x="599036" y="259664"/>
                  <a:pt x="603036" y="262426"/>
                </a:cubicBezTo>
                <a:cubicBezTo>
                  <a:pt x="611133" y="269265"/>
                  <a:pt x="621077" y="273542"/>
                  <a:pt x="631611" y="274713"/>
                </a:cubicBezTo>
                <a:cubicBezTo>
                  <a:pt x="646089" y="275761"/>
                  <a:pt x="650661" y="283190"/>
                  <a:pt x="658948" y="293763"/>
                </a:cubicBezTo>
                <a:cubicBezTo>
                  <a:pt x="665711" y="302431"/>
                  <a:pt x="683142" y="303003"/>
                  <a:pt x="683713" y="316623"/>
                </a:cubicBezTo>
                <a:cubicBezTo>
                  <a:pt x="683999" y="325672"/>
                  <a:pt x="675998" y="331768"/>
                  <a:pt x="668473" y="335197"/>
                </a:cubicBezTo>
                <a:cubicBezTo>
                  <a:pt x="649937" y="342865"/>
                  <a:pt x="630516" y="348180"/>
                  <a:pt x="610656" y="351009"/>
                </a:cubicBezTo>
                <a:cubicBezTo>
                  <a:pt x="588339" y="431704"/>
                  <a:pt x="561850" y="511181"/>
                  <a:pt x="531313" y="589134"/>
                </a:cubicBezTo>
                <a:cubicBezTo>
                  <a:pt x="581129" y="562940"/>
                  <a:pt x="612561" y="517696"/>
                  <a:pt x="647804" y="474834"/>
                </a:cubicBezTo>
                <a:cubicBezTo>
                  <a:pt x="638279" y="460356"/>
                  <a:pt x="640374" y="433590"/>
                  <a:pt x="647804" y="419112"/>
                </a:cubicBezTo>
                <a:cubicBezTo>
                  <a:pt x="650757" y="413778"/>
                  <a:pt x="654281" y="408349"/>
                  <a:pt x="661234" y="409587"/>
                </a:cubicBezTo>
                <a:cubicBezTo>
                  <a:pt x="665311" y="411216"/>
                  <a:pt x="668987" y="413721"/>
                  <a:pt x="671997" y="416922"/>
                </a:cubicBezTo>
                <a:cubicBezTo>
                  <a:pt x="676531" y="420827"/>
                  <a:pt x="681818" y="423780"/>
                  <a:pt x="687523" y="425589"/>
                </a:cubicBezTo>
                <a:cubicBezTo>
                  <a:pt x="689638" y="426161"/>
                  <a:pt x="691705" y="426894"/>
                  <a:pt x="693714" y="427780"/>
                </a:cubicBezTo>
                <a:cubicBezTo>
                  <a:pt x="696877" y="429199"/>
                  <a:pt x="699458" y="431657"/>
                  <a:pt x="701049" y="434733"/>
                </a:cubicBezTo>
                <a:cubicBezTo>
                  <a:pt x="704620" y="441315"/>
                  <a:pt x="709002" y="447430"/>
                  <a:pt x="714098" y="452926"/>
                </a:cubicBezTo>
                <a:cubicBezTo>
                  <a:pt x="718670" y="456641"/>
                  <a:pt x="723051" y="459498"/>
                  <a:pt x="718670" y="466166"/>
                </a:cubicBezTo>
                <a:cubicBezTo>
                  <a:pt x="714288" y="472833"/>
                  <a:pt x="697715" y="476834"/>
                  <a:pt x="690666" y="478453"/>
                </a:cubicBezTo>
                <a:cubicBezTo>
                  <a:pt x="678684" y="481120"/>
                  <a:pt x="666311" y="481501"/>
                  <a:pt x="654186" y="479596"/>
                </a:cubicBezTo>
                <a:lnTo>
                  <a:pt x="652947" y="479120"/>
                </a:lnTo>
                <a:cubicBezTo>
                  <a:pt x="635421" y="500361"/>
                  <a:pt x="618848" y="522078"/>
                  <a:pt x="600655" y="541794"/>
                </a:cubicBezTo>
                <a:cubicBezTo>
                  <a:pt x="637660" y="528574"/>
                  <a:pt x="678379" y="530450"/>
                  <a:pt x="714003" y="547033"/>
                </a:cubicBezTo>
                <a:cubicBezTo>
                  <a:pt x="717622" y="548748"/>
                  <a:pt x="714479" y="554082"/>
                  <a:pt x="710859" y="552462"/>
                </a:cubicBezTo>
                <a:cubicBezTo>
                  <a:pt x="675626" y="536108"/>
                  <a:pt x="635250" y="534793"/>
                  <a:pt x="599036" y="548843"/>
                </a:cubicBezTo>
                <a:cubicBezTo>
                  <a:pt x="613990" y="562749"/>
                  <a:pt x="632373" y="565893"/>
                  <a:pt x="652090" y="566845"/>
                </a:cubicBezTo>
                <a:cubicBezTo>
                  <a:pt x="667616" y="567512"/>
                  <a:pt x="706859" y="570179"/>
                  <a:pt x="714384" y="552558"/>
                </a:cubicBezTo>
                <a:cubicBezTo>
                  <a:pt x="716003" y="548938"/>
                  <a:pt x="721337" y="552081"/>
                  <a:pt x="718479" y="555415"/>
                </a:cubicBezTo>
                <a:cubicBezTo>
                  <a:pt x="710002" y="575227"/>
                  <a:pt x="671426" y="573417"/>
                  <a:pt x="654186" y="572846"/>
                </a:cubicBezTo>
                <a:cubicBezTo>
                  <a:pt x="631135" y="572084"/>
                  <a:pt x="608656" y="568655"/>
                  <a:pt x="591892" y="551605"/>
                </a:cubicBezTo>
                <a:cubicBezTo>
                  <a:pt x="591540" y="551262"/>
                  <a:pt x="591273" y="550834"/>
                  <a:pt x="591130" y="550367"/>
                </a:cubicBezTo>
                <a:cubicBezTo>
                  <a:pt x="572614" y="569874"/>
                  <a:pt x="550820" y="585990"/>
                  <a:pt x="526741" y="597992"/>
                </a:cubicBezTo>
                <a:cubicBezTo>
                  <a:pt x="520550" y="611803"/>
                  <a:pt x="514263" y="626377"/>
                  <a:pt x="507691" y="640378"/>
                </a:cubicBezTo>
                <a:cubicBezTo>
                  <a:pt x="537133" y="616156"/>
                  <a:pt x="574347" y="603402"/>
                  <a:pt x="612466" y="604469"/>
                </a:cubicBezTo>
                <a:lnTo>
                  <a:pt x="614657" y="602659"/>
                </a:lnTo>
                <a:cubicBezTo>
                  <a:pt x="615152" y="602231"/>
                  <a:pt x="615762" y="601964"/>
                  <a:pt x="616419" y="601897"/>
                </a:cubicBezTo>
                <a:cubicBezTo>
                  <a:pt x="618191" y="601697"/>
                  <a:pt x="619791" y="602974"/>
                  <a:pt x="619991" y="604755"/>
                </a:cubicBezTo>
                <a:cubicBezTo>
                  <a:pt x="623134" y="605707"/>
                  <a:pt x="622944" y="610755"/>
                  <a:pt x="619229" y="610755"/>
                </a:cubicBezTo>
                <a:lnTo>
                  <a:pt x="614752" y="610755"/>
                </a:lnTo>
                <a:cubicBezTo>
                  <a:pt x="582081" y="639330"/>
                  <a:pt x="546172" y="665143"/>
                  <a:pt x="500452" y="658380"/>
                </a:cubicBezTo>
                <a:lnTo>
                  <a:pt x="499785" y="658380"/>
                </a:lnTo>
                <a:cubicBezTo>
                  <a:pt x="487470" y="682259"/>
                  <a:pt x="473963" y="705491"/>
                  <a:pt x="459304" y="728008"/>
                </a:cubicBezTo>
                <a:cubicBezTo>
                  <a:pt x="475735" y="714883"/>
                  <a:pt x="494756" y="705367"/>
                  <a:pt x="515121" y="700100"/>
                </a:cubicBezTo>
                <a:cubicBezTo>
                  <a:pt x="516835" y="699624"/>
                  <a:pt x="519026" y="701053"/>
                  <a:pt x="519026" y="703053"/>
                </a:cubicBezTo>
                <a:cubicBezTo>
                  <a:pt x="518264" y="709244"/>
                  <a:pt x="516149" y="715197"/>
                  <a:pt x="512835" y="720483"/>
                </a:cubicBezTo>
                <a:cubicBezTo>
                  <a:pt x="511025" y="725379"/>
                  <a:pt x="507682" y="729551"/>
                  <a:pt x="503310" y="732390"/>
                </a:cubicBezTo>
                <a:cubicBezTo>
                  <a:pt x="486917" y="746972"/>
                  <a:pt x="466143" y="755688"/>
                  <a:pt x="444255" y="757155"/>
                </a:cubicBezTo>
                <a:cubicBezTo>
                  <a:pt x="443255" y="757260"/>
                  <a:pt x="442292" y="756774"/>
                  <a:pt x="441778" y="755916"/>
                </a:cubicBezTo>
                <a:cubicBezTo>
                  <a:pt x="433396" y="769252"/>
                  <a:pt x="425205" y="782777"/>
                  <a:pt x="417489" y="796588"/>
                </a:cubicBezTo>
                <a:cubicBezTo>
                  <a:pt x="388533" y="848880"/>
                  <a:pt x="383295" y="909174"/>
                  <a:pt x="384247" y="968038"/>
                </a:cubicBezTo>
                <a:cubicBezTo>
                  <a:pt x="384276" y="968876"/>
                  <a:pt x="383923" y="969677"/>
                  <a:pt x="383295" y="970229"/>
                </a:cubicBezTo>
                <a:cubicBezTo>
                  <a:pt x="384628" y="974515"/>
                  <a:pt x="385866" y="978897"/>
                  <a:pt x="387295" y="983183"/>
                </a:cubicBezTo>
                <a:cubicBezTo>
                  <a:pt x="389772" y="990994"/>
                  <a:pt x="392534" y="998709"/>
                  <a:pt x="395201" y="1006424"/>
                </a:cubicBezTo>
                <a:cubicBezTo>
                  <a:pt x="399011" y="952131"/>
                  <a:pt x="449112" y="900887"/>
                  <a:pt x="483783" y="863549"/>
                </a:cubicBezTo>
                <a:cubicBezTo>
                  <a:pt x="485498" y="861739"/>
                  <a:pt x="489117" y="863073"/>
                  <a:pt x="489117" y="865740"/>
                </a:cubicBezTo>
                <a:cubicBezTo>
                  <a:pt x="486069" y="892600"/>
                  <a:pt x="485212" y="923747"/>
                  <a:pt x="468353" y="947655"/>
                </a:cubicBezTo>
                <a:cubicBezTo>
                  <a:pt x="451494" y="971562"/>
                  <a:pt x="423776" y="990994"/>
                  <a:pt x="401678" y="1010901"/>
                </a:cubicBezTo>
                <a:cubicBezTo>
                  <a:pt x="401678" y="1011853"/>
                  <a:pt x="401678" y="1012806"/>
                  <a:pt x="401678" y="1013853"/>
                </a:cubicBezTo>
                <a:cubicBezTo>
                  <a:pt x="401706" y="1015234"/>
                  <a:pt x="400744" y="1016435"/>
                  <a:pt x="399392" y="1016711"/>
                </a:cubicBezTo>
                <a:cubicBezTo>
                  <a:pt x="407460" y="1039066"/>
                  <a:pt x="416061" y="1061126"/>
                  <a:pt x="425205" y="1082910"/>
                </a:cubicBezTo>
                <a:cubicBezTo>
                  <a:pt x="469020" y="1045381"/>
                  <a:pt x="513597" y="1006710"/>
                  <a:pt x="546648" y="959085"/>
                </a:cubicBezTo>
                <a:cubicBezTo>
                  <a:pt x="552840" y="950227"/>
                  <a:pt x="558459" y="940702"/>
                  <a:pt x="563793" y="931177"/>
                </a:cubicBezTo>
                <a:cubicBezTo>
                  <a:pt x="563108" y="931014"/>
                  <a:pt x="562498" y="930605"/>
                  <a:pt x="562079" y="930033"/>
                </a:cubicBezTo>
                <a:cubicBezTo>
                  <a:pt x="537219" y="895267"/>
                  <a:pt x="519788" y="859072"/>
                  <a:pt x="534647" y="816305"/>
                </a:cubicBezTo>
                <a:cubicBezTo>
                  <a:pt x="534866" y="815619"/>
                  <a:pt x="535314" y="815038"/>
                  <a:pt x="535914" y="814638"/>
                </a:cubicBezTo>
                <a:cubicBezTo>
                  <a:pt x="537362" y="813685"/>
                  <a:pt x="539314" y="814095"/>
                  <a:pt x="540267" y="815543"/>
                </a:cubicBezTo>
                <a:cubicBezTo>
                  <a:pt x="556554" y="839165"/>
                  <a:pt x="578081" y="868216"/>
                  <a:pt x="580462" y="897934"/>
                </a:cubicBezTo>
                <a:cubicBezTo>
                  <a:pt x="582081" y="894315"/>
                  <a:pt x="583605" y="890600"/>
                  <a:pt x="585129" y="886980"/>
                </a:cubicBezTo>
                <a:cubicBezTo>
                  <a:pt x="584948" y="886876"/>
                  <a:pt x="584777" y="886761"/>
                  <a:pt x="584615" y="886628"/>
                </a:cubicBezTo>
                <a:cubicBezTo>
                  <a:pt x="583196" y="885447"/>
                  <a:pt x="582996" y="883351"/>
                  <a:pt x="584177" y="881932"/>
                </a:cubicBezTo>
                <a:cubicBezTo>
                  <a:pt x="585891" y="879932"/>
                  <a:pt x="587796" y="878122"/>
                  <a:pt x="589606" y="876217"/>
                </a:cubicBezTo>
                <a:cubicBezTo>
                  <a:pt x="599417" y="851547"/>
                  <a:pt x="607608" y="825830"/>
                  <a:pt x="615133" y="800017"/>
                </a:cubicBezTo>
                <a:cubicBezTo>
                  <a:pt x="601798" y="778300"/>
                  <a:pt x="590368" y="754202"/>
                  <a:pt x="599893" y="728675"/>
                </a:cubicBezTo>
                <a:cubicBezTo>
                  <a:pt x="599950" y="728503"/>
                  <a:pt x="600017" y="728332"/>
                  <a:pt x="600103" y="728170"/>
                </a:cubicBezTo>
                <a:cubicBezTo>
                  <a:pt x="600922" y="726579"/>
                  <a:pt x="602875" y="725951"/>
                  <a:pt x="604465" y="726770"/>
                </a:cubicBezTo>
                <a:cubicBezTo>
                  <a:pt x="621639" y="737267"/>
                  <a:pt x="639631" y="746344"/>
                  <a:pt x="658281" y="753916"/>
                </a:cubicBezTo>
                <a:cubicBezTo>
                  <a:pt x="665330" y="756488"/>
                  <a:pt x="678189" y="758869"/>
                  <a:pt x="679713" y="767061"/>
                </a:cubicBezTo>
                <a:cubicBezTo>
                  <a:pt x="681237" y="775252"/>
                  <a:pt x="671426" y="780300"/>
                  <a:pt x="665901" y="783920"/>
                </a:cubicBezTo>
                <a:cubicBezTo>
                  <a:pt x="652500" y="792388"/>
                  <a:pt x="637746" y="798512"/>
                  <a:pt x="622277" y="802017"/>
                </a:cubicBezTo>
                <a:lnTo>
                  <a:pt x="620943" y="802017"/>
                </a:lnTo>
                <a:cubicBezTo>
                  <a:pt x="614657" y="823830"/>
                  <a:pt x="607799" y="845642"/>
                  <a:pt x="599893" y="867073"/>
                </a:cubicBezTo>
                <a:lnTo>
                  <a:pt x="628221" y="855691"/>
                </a:lnTo>
                <a:lnTo>
                  <a:pt x="624658" y="857358"/>
                </a:lnTo>
                <a:lnTo>
                  <a:pt x="624658" y="857167"/>
                </a:lnTo>
                <a:cubicBezTo>
                  <a:pt x="613781" y="862987"/>
                  <a:pt x="603875" y="870474"/>
                  <a:pt x="595321" y="879361"/>
                </a:cubicBezTo>
                <a:lnTo>
                  <a:pt x="593607" y="883647"/>
                </a:lnTo>
                <a:cubicBezTo>
                  <a:pt x="609132" y="884418"/>
                  <a:pt x="624592" y="881142"/>
                  <a:pt x="638469" y="874122"/>
                </a:cubicBezTo>
                <a:cubicBezTo>
                  <a:pt x="643613" y="871455"/>
                  <a:pt x="674093" y="852500"/>
                  <a:pt x="668092" y="844118"/>
                </a:cubicBezTo>
                <a:cubicBezTo>
                  <a:pt x="667140" y="842785"/>
                  <a:pt x="664258" y="842785"/>
                  <a:pt x="660395" y="843575"/>
                </a:cubicBezTo>
                <a:lnTo>
                  <a:pt x="651650" y="846277"/>
                </a:lnTo>
                <a:lnTo>
                  <a:pt x="673140" y="837641"/>
                </a:lnTo>
                <a:cubicBezTo>
                  <a:pt x="674255" y="837584"/>
                  <a:pt x="675293" y="838184"/>
                  <a:pt x="675807" y="839165"/>
                </a:cubicBezTo>
                <a:cubicBezTo>
                  <a:pt x="682475" y="850881"/>
                  <a:pt x="659901" y="867359"/>
                  <a:pt x="652185" y="872883"/>
                </a:cubicBezTo>
                <a:cubicBezTo>
                  <a:pt x="634297" y="885523"/>
                  <a:pt x="612600" y="891609"/>
                  <a:pt x="590749" y="890124"/>
                </a:cubicBezTo>
                <a:cubicBezTo>
                  <a:pt x="587415" y="898315"/>
                  <a:pt x="583701" y="906316"/>
                  <a:pt x="579795" y="914317"/>
                </a:cubicBezTo>
                <a:cubicBezTo>
                  <a:pt x="578919" y="919280"/>
                  <a:pt x="577414" y="924118"/>
                  <a:pt x="575319" y="928700"/>
                </a:cubicBezTo>
                <a:cubicBezTo>
                  <a:pt x="592559" y="917079"/>
                  <a:pt x="614371" y="917937"/>
                  <a:pt x="635040" y="919937"/>
                </a:cubicBezTo>
                <a:cubicBezTo>
                  <a:pt x="637231" y="920128"/>
                  <a:pt x="639422" y="923271"/>
                  <a:pt x="637231" y="925176"/>
                </a:cubicBezTo>
                <a:cubicBezTo>
                  <a:pt x="618562" y="942092"/>
                  <a:pt x="593473" y="950084"/>
                  <a:pt x="568461" y="947083"/>
                </a:cubicBezTo>
                <a:cubicBezTo>
                  <a:pt x="568299" y="947055"/>
                  <a:pt x="568146" y="947026"/>
                  <a:pt x="567984" y="946978"/>
                </a:cubicBezTo>
                <a:cubicBezTo>
                  <a:pt x="566175" y="946426"/>
                  <a:pt x="565146" y="944511"/>
                  <a:pt x="565698" y="942702"/>
                </a:cubicBezTo>
                <a:cubicBezTo>
                  <a:pt x="565441" y="942597"/>
                  <a:pt x="565213" y="942435"/>
                  <a:pt x="565032" y="942225"/>
                </a:cubicBezTo>
                <a:cubicBezTo>
                  <a:pt x="560936" y="949083"/>
                  <a:pt x="557031" y="955275"/>
                  <a:pt x="551982" y="962609"/>
                </a:cubicBezTo>
                <a:cubicBezTo>
                  <a:pt x="546934" y="969943"/>
                  <a:pt x="541505" y="976992"/>
                  <a:pt x="535885" y="983945"/>
                </a:cubicBezTo>
                <a:cubicBezTo>
                  <a:pt x="557497" y="974487"/>
                  <a:pt x="581434" y="971667"/>
                  <a:pt x="604656" y="975849"/>
                </a:cubicBezTo>
                <a:cubicBezTo>
                  <a:pt x="606846" y="976134"/>
                  <a:pt x="609037" y="979087"/>
                  <a:pt x="606846" y="981087"/>
                </a:cubicBezTo>
                <a:cubicBezTo>
                  <a:pt x="579624" y="1005957"/>
                  <a:pt x="543562" y="1018892"/>
                  <a:pt x="506739" y="1016997"/>
                </a:cubicBezTo>
                <a:cubicBezTo>
                  <a:pt x="482069" y="1042524"/>
                  <a:pt x="455018" y="1065955"/>
                  <a:pt x="428157" y="1089006"/>
                </a:cubicBezTo>
                <a:lnTo>
                  <a:pt x="427681" y="1089006"/>
                </a:lnTo>
                <a:lnTo>
                  <a:pt x="433968" y="1103865"/>
                </a:lnTo>
                <a:lnTo>
                  <a:pt x="437016" y="1106246"/>
                </a:lnTo>
                <a:cubicBezTo>
                  <a:pt x="437225" y="1106398"/>
                  <a:pt x="437416" y="1106589"/>
                  <a:pt x="437568" y="1106798"/>
                </a:cubicBezTo>
                <a:cubicBezTo>
                  <a:pt x="438444" y="1107989"/>
                  <a:pt x="438197" y="1109656"/>
                  <a:pt x="437016" y="1110532"/>
                </a:cubicBezTo>
                <a:cubicBezTo>
                  <a:pt x="444569" y="1127934"/>
                  <a:pt x="452418" y="1145232"/>
                  <a:pt x="460542" y="1162444"/>
                </a:cubicBezTo>
                <a:lnTo>
                  <a:pt x="463019" y="1163682"/>
                </a:lnTo>
                <a:cubicBezTo>
                  <a:pt x="468258" y="1135107"/>
                  <a:pt x="490737" y="1114914"/>
                  <a:pt x="513406" y="1097007"/>
                </a:cubicBezTo>
                <a:cubicBezTo>
                  <a:pt x="513759" y="1096683"/>
                  <a:pt x="514187" y="1096445"/>
                  <a:pt x="514644" y="1096302"/>
                </a:cubicBezTo>
                <a:cubicBezTo>
                  <a:pt x="516311" y="1095816"/>
                  <a:pt x="518064" y="1096768"/>
                  <a:pt x="518550" y="1098436"/>
                </a:cubicBezTo>
                <a:cubicBezTo>
                  <a:pt x="528741" y="1135012"/>
                  <a:pt x="501119" y="1163587"/>
                  <a:pt x="468829" y="1175112"/>
                </a:cubicBezTo>
                <a:cubicBezTo>
                  <a:pt x="467924" y="1175521"/>
                  <a:pt x="466867" y="1175331"/>
                  <a:pt x="466162" y="1174636"/>
                </a:cubicBezTo>
                <a:cubicBezTo>
                  <a:pt x="475020" y="1194447"/>
                  <a:pt x="484545" y="1213497"/>
                  <a:pt x="494070" y="1232547"/>
                </a:cubicBezTo>
                <a:cubicBezTo>
                  <a:pt x="495785" y="1236072"/>
                  <a:pt x="490451" y="1239215"/>
                  <a:pt x="488736" y="1235595"/>
                </a:cubicBezTo>
                <a:cubicBezTo>
                  <a:pt x="478545" y="1215307"/>
                  <a:pt x="469020" y="1195019"/>
                  <a:pt x="459495" y="1174540"/>
                </a:cubicBezTo>
                <a:cubicBezTo>
                  <a:pt x="428253" y="1175016"/>
                  <a:pt x="389486" y="1172159"/>
                  <a:pt x="368245" y="1147013"/>
                </a:cubicBezTo>
                <a:cubicBezTo>
                  <a:pt x="367759" y="1146470"/>
                  <a:pt x="367483" y="1145784"/>
                  <a:pt x="367445" y="1145060"/>
                </a:cubicBezTo>
                <a:cubicBezTo>
                  <a:pt x="367359" y="1143327"/>
                  <a:pt x="368702" y="1141860"/>
                  <a:pt x="370436" y="1141774"/>
                </a:cubicBezTo>
                <a:cubicBezTo>
                  <a:pt x="398858" y="1141317"/>
                  <a:pt x="427043" y="1147070"/>
                  <a:pt x="453018" y="1158633"/>
                </a:cubicBezTo>
                <a:cubicBezTo>
                  <a:pt x="445588" y="1143136"/>
                  <a:pt x="438702" y="1127582"/>
                  <a:pt x="432348" y="1111961"/>
                </a:cubicBezTo>
                <a:cubicBezTo>
                  <a:pt x="405583" y="1110913"/>
                  <a:pt x="376341" y="1107198"/>
                  <a:pt x="353862" y="1091863"/>
                </a:cubicBezTo>
                <a:cubicBezTo>
                  <a:pt x="334781" y="1077042"/>
                  <a:pt x="318630" y="1058792"/>
                  <a:pt x="306237" y="1038047"/>
                </a:cubicBezTo>
                <a:cubicBezTo>
                  <a:pt x="305976" y="1037580"/>
                  <a:pt x="305841" y="1037047"/>
                  <a:pt x="305843" y="1036513"/>
                </a:cubicBezTo>
                <a:cubicBezTo>
                  <a:pt x="305851" y="1034770"/>
                  <a:pt x="307264" y="1033370"/>
                  <a:pt x="309000" y="1033380"/>
                </a:cubicBezTo>
                <a:lnTo>
                  <a:pt x="329647" y="1040499"/>
                </a:lnTo>
                <a:lnTo>
                  <a:pt x="315000" y="1040619"/>
                </a:lnTo>
                <a:cubicBezTo>
                  <a:pt x="313476" y="1044714"/>
                  <a:pt x="333574" y="1065479"/>
                  <a:pt x="336146" y="1068241"/>
                </a:cubicBezTo>
                <a:cubicBezTo>
                  <a:pt x="342118" y="1075061"/>
                  <a:pt x="348862" y="1081167"/>
                  <a:pt x="356244" y="1086434"/>
                </a:cubicBezTo>
                <a:cubicBezTo>
                  <a:pt x="377408" y="1099121"/>
                  <a:pt x="401668" y="1105712"/>
                  <a:pt x="426348" y="1105484"/>
                </a:cubicBezTo>
                <a:cubicBezTo>
                  <a:pt x="414108" y="1095673"/>
                  <a:pt x="388033" y="1075004"/>
                  <a:pt x="364137" y="1059014"/>
                </a:cubicBezTo>
                <a:lnTo>
                  <a:pt x="335423" y="1042491"/>
                </a:lnTo>
                <a:lnTo>
                  <a:pt x="371984" y="1055097"/>
                </a:lnTo>
                <a:cubicBezTo>
                  <a:pt x="390820" y="1066908"/>
                  <a:pt x="408108" y="1082005"/>
                  <a:pt x="425681" y="1096530"/>
                </a:cubicBezTo>
                <a:cubicBezTo>
                  <a:pt x="415489" y="1071480"/>
                  <a:pt x="405393" y="1046334"/>
                  <a:pt x="396439" y="1020902"/>
                </a:cubicBezTo>
                <a:cubicBezTo>
                  <a:pt x="395925" y="1020721"/>
                  <a:pt x="395449" y="1020464"/>
                  <a:pt x="395010" y="1020140"/>
                </a:cubicBezTo>
                <a:cubicBezTo>
                  <a:pt x="377103" y="1002328"/>
                  <a:pt x="359101" y="985088"/>
                  <a:pt x="340051" y="968133"/>
                </a:cubicBezTo>
                <a:cubicBezTo>
                  <a:pt x="339823" y="968581"/>
                  <a:pt x="339499" y="968972"/>
                  <a:pt x="339099" y="969277"/>
                </a:cubicBezTo>
                <a:cubicBezTo>
                  <a:pt x="336057" y="971477"/>
                  <a:pt x="332876" y="973486"/>
                  <a:pt x="329574" y="975277"/>
                </a:cubicBezTo>
                <a:cubicBezTo>
                  <a:pt x="325320" y="978735"/>
                  <a:pt x="320090" y="980764"/>
                  <a:pt x="314619" y="981087"/>
                </a:cubicBezTo>
                <a:cubicBezTo>
                  <a:pt x="294793" y="986679"/>
                  <a:pt x="273523" y="983564"/>
                  <a:pt x="256136" y="972515"/>
                </a:cubicBezTo>
                <a:cubicBezTo>
                  <a:pt x="255454" y="972105"/>
                  <a:pt x="254954" y="971448"/>
                  <a:pt x="254736" y="970686"/>
                </a:cubicBezTo>
                <a:cubicBezTo>
                  <a:pt x="254260" y="969010"/>
                  <a:pt x="255228" y="967276"/>
                  <a:pt x="256898" y="966800"/>
                </a:cubicBezTo>
                <a:cubicBezTo>
                  <a:pt x="278961" y="958228"/>
                  <a:pt x="302608" y="954494"/>
                  <a:pt x="326240" y="955846"/>
                </a:cubicBezTo>
                <a:lnTo>
                  <a:pt x="293760" y="926795"/>
                </a:lnTo>
                <a:cubicBezTo>
                  <a:pt x="293369" y="927166"/>
                  <a:pt x="292867" y="927404"/>
                  <a:pt x="292331" y="927462"/>
                </a:cubicBezTo>
                <a:cubicBezTo>
                  <a:pt x="260547" y="930738"/>
                  <a:pt x="228454" y="929319"/>
                  <a:pt x="197081" y="923271"/>
                </a:cubicBezTo>
                <a:cubicBezTo>
                  <a:pt x="196957" y="923547"/>
                  <a:pt x="196797" y="923804"/>
                  <a:pt x="196605" y="924033"/>
                </a:cubicBezTo>
                <a:cubicBezTo>
                  <a:pt x="196618" y="924557"/>
                  <a:pt x="196319" y="925042"/>
                  <a:pt x="195843" y="925271"/>
                </a:cubicBezTo>
                <a:cubicBezTo>
                  <a:pt x="181896" y="947474"/>
                  <a:pt x="159123" y="962657"/>
                  <a:pt x="133263" y="966990"/>
                </a:cubicBezTo>
                <a:cubicBezTo>
                  <a:pt x="126405" y="967753"/>
                  <a:pt x="119071" y="967276"/>
                  <a:pt x="115642" y="960323"/>
                </a:cubicBezTo>
                <a:cubicBezTo>
                  <a:pt x="114567" y="956770"/>
                  <a:pt x="114338" y="953027"/>
                  <a:pt x="114975" y="949369"/>
                </a:cubicBezTo>
                <a:cubicBezTo>
                  <a:pt x="115653" y="942035"/>
                  <a:pt x="114810" y="934643"/>
                  <a:pt x="112499" y="927652"/>
                </a:cubicBezTo>
                <a:cubicBezTo>
                  <a:pt x="111174" y="925442"/>
                  <a:pt x="109997" y="923156"/>
                  <a:pt x="108975" y="920794"/>
                </a:cubicBezTo>
                <a:cubicBezTo>
                  <a:pt x="106784" y="915079"/>
                  <a:pt x="107641" y="914794"/>
                  <a:pt x="108975" y="909269"/>
                </a:cubicBezTo>
                <a:cubicBezTo>
                  <a:pt x="109165" y="908031"/>
                  <a:pt x="111832" y="901078"/>
                  <a:pt x="112880" y="898506"/>
                </a:cubicBezTo>
                <a:cubicBezTo>
                  <a:pt x="114213" y="893457"/>
                  <a:pt x="113547" y="889552"/>
                  <a:pt x="115737" y="883932"/>
                </a:cubicBezTo>
                <a:cubicBezTo>
                  <a:pt x="117928" y="878313"/>
                  <a:pt x="120786" y="877646"/>
                  <a:pt x="126786" y="877646"/>
                </a:cubicBezTo>
                <a:cubicBezTo>
                  <a:pt x="154072" y="880027"/>
                  <a:pt x="179065" y="893876"/>
                  <a:pt x="195557" y="915746"/>
                </a:cubicBezTo>
                <a:cubicBezTo>
                  <a:pt x="196492" y="915793"/>
                  <a:pt x="197361" y="916251"/>
                  <a:pt x="197938" y="916984"/>
                </a:cubicBezTo>
                <a:lnTo>
                  <a:pt x="198510" y="916984"/>
                </a:lnTo>
                <a:cubicBezTo>
                  <a:pt x="227727" y="922518"/>
                  <a:pt x="257563" y="924023"/>
                  <a:pt x="287187" y="921461"/>
                </a:cubicBezTo>
                <a:cubicBezTo>
                  <a:pt x="261279" y="898601"/>
                  <a:pt x="235276" y="876027"/>
                  <a:pt x="209654" y="852881"/>
                </a:cubicBezTo>
                <a:cubicBezTo>
                  <a:pt x="187785" y="834136"/>
                  <a:pt x="168102" y="812990"/>
                  <a:pt x="150980" y="789825"/>
                </a:cubicBezTo>
                <a:cubicBezTo>
                  <a:pt x="97068" y="820305"/>
                  <a:pt x="38109" y="769252"/>
                  <a:pt x="961" y="733247"/>
                </a:cubicBezTo>
                <a:cubicBezTo>
                  <a:pt x="-1230" y="731247"/>
                  <a:pt x="675" y="728008"/>
                  <a:pt x="3152" y="728008"/>
                </a:cubicBezTo>
                <a:cubicBezTo>
                  <a:pt x="29631" y="724579"/>
                  <a:pt x="55158" y="735914"/>
                  <a:pt x="79352" y="745439"/>
                </a:cubicBezTo>
                <a:cubicBezTo>
                  <a:pt x="100267" y="753850"/>
                  <a:pt x="120712" y="763393"/>
                  <a:pt x="140598" y="774014"/>
                </a:cubicBezTo>
                <a:cubicBezTo>
                  <a:pt x="139836" y="772585"/>
                  <a:pt x="138883" y="771252"/>
                  <a:pt x="138121" y="769823"/>
                </a:cubicBezTo>
                <a:cubicBezTo>
                  <a:pt x="121370" y="737771"/>
                  <a:pt x="108576" y="703805"/>
                  <a:pt x="100021" y="668667"/>
                </a:cubicBezTo>
                <a:lnTo>
                  <a:pt x="98783" y="668667"/>
                </a:lnTo>
                <a:cubicBezTo>
                  <a:pt x="65259" y="663752"/>
                  <a:pt x="35497" y="644579"/>
                  <a:pt x="17154" y="616089"/>
                </a:cubicBezTo>
                <a:cubicBezTo>
                  <a:pt x="675" y="590181"/>
                  <a:pt x="30298" y="591324"/>
                  <a:pt x="51539" y="589324"/>
                </a:cubicBezTo>
                <a:cubicBezTo>
                  <a:pt x="64887" y="588600"/>
                  <a:pt x="77891" y="584828"/>
                  <a:pt x="89544" y="578275"/>
                </a:cubicBezTo>
                <a:cubicBezTo>
                  <a:pt x="94576" y="574989"/>
                  <a:pt x="100264" y="572846"/>
                  <a:pt x="106212" y="571989"/>
                </a:cubicBezTo>
                <a:cubicBezTo>
                  <a:pt x="112213" y="571131"/>
                  <a:pt x="136788" y="571989"/>
                  <a:pt x="141550" y="577323"/>
                </a:cubicBezTo>
                <a:cubicBezTo>
                  <a:pt x="149075" y="585800"/>
                  <a:pt x="139455" y="601516"/>
                  <a:pt x="136216" y="609517"/>
                </a:cubicBezTo>
                <a:cubicBezTo>
                  <a:pt x="128239" y="629253"/>
                  <a:pt x="118147" y="648065"/>
                  <a:pt x="106117" y="665619"/>
                </a:cubicBezTo>
                <a:cubicBezTo>
                  <a:pt x="106162" y="665772"/>
                  <a:pt x="106162" y="665943"/>
                  <a:pt x="106117" y="666096"/>
                </a:cubicBezTo>
                <a:cubicBezTo>
                  <a:pt x="112828" y="692099"/>
                  <a:pt x="121456" y="717569"/>
                  <a:pt x="131930" y="742296"/>
                </a:cubicBezTo>
                <a:cubicBezTo>
                  <a:pt x="131333" y="716178"/>
                  <a:pt x="142785" y="691242"/>
                  <a:pt x="162981" y="674668"/>
                </a:cubicBezTo>
                <a:cubicBezTo>
                  <a:pt x="163305" y="674373"/>
                  <a:pt x="163685" y="674144"/>
                  <a:pt x="164099" y="674002"/>
                </a:cubicBezTo>
                <a:cubicBezTo>
                  <a:pt x="165788" y="673420"/>
                  <a:pt x="167633" y="674316"/>
                  <a:pt x="168220" y="676002"/>
                </a:cubicBezTo>
                <a:cubicBezTo>
                  <a:pt x="174765" y="701452"/>
                  <a:pt x="171107" y="728456"/>
                  <a:pt x="158028" y="751249"/>
                </a:cubicBezTo>
                <a:cubicBezTo>
                  <a:pt x="156483" y="755574"/>
                  <a:pt x="154013" y="759507"/>
                  <a:pt x="150789" y="762774"/>
                </a:cubicBezTo>
                <a:lnTo>
                  <a:pt x="150027" y="763251"/>
                </a:lnTo>
                <a:cubicBezTo>
                  <a:pt x="149265" y="764298"/>
                  <a:pt x="148599" y="765346"/>
                  <a:pt x="147837" y="766299"/>
                </a:cubicBezTo>
                <a:cubicBezTo>
                  <a:pt x="146869" y="767241"/>
                  <a:pt x="145395" y="767432"/>
                  <a:pt x="144217" y="766775"/>
                </a:cubicBezTo>
                <a:cubicBezTo>
                  <a:pt x="145551" y="769252"/>
                  <a:pt x="147075" y="771919"/>
                  <a:pt x="148313" y="774014"/>
                </a:cubicBezTo>
                <a:cubicBezTo>
                  <a:pt x="149551" y="776109"/>
                  <a:pt x="150885" y="778014"/>
                  <a:pt x="152218" y="780015"/>
                </a:cubicBezTo>
                <a:cubicBezTo>
                  <a:pt x="152771" y="780434"/>
                  <a:pt x="153144" y="781043"/>
                  <a:pt x="153266" y="781729"/>
                </a:cubicBezTo>
                <a:lnTo>
                  <a:pt x="154123" y="782967"/>
                </a:lnTo>
                <a:cubicBezTo>
                  <a:pt x="155439" y="783491"/>
                  <a:pt x="156279" y="784787"/>
                  <a:pt x="156219" y="786206"/>
                </a:cubicBezTo>
                <a:cubicBezTo>
                  <a:pt x="177162" y="813790"/>
                  <a:pt x="201266" y="838822"/>
                  <a:pt x="228037" y="860787"/>
                </a:cubicBezTo>
                <a:lnTo>
                  <a:pt x="264994" y="893267"/>
                </a:lnTo>
                <a:cubicBezTo>
                  <a:pt x="256743" y="867873"/>
                  <a:pt x="254269" y="840965"/>
                  <a:pt x="257755" y="814495"/>
                </a:cubicBezTo>
                <a:cubicBezTo>
                  <a:pt x="246420" y="798874"/>
                  <a:pt x="216607" y="766203"/>
                  <a:pt x="227370" y="746296"/>
                </a:cubicBezTo>
                <a:cubicBezTo>
                  <a:pt x="230895" y="739819"/>
                  <a:pt x="236133" y="741534"/>
                  <a:pt x="243372" y="743344"/>
                </a:cubicBezTo>
                <a:cubicBezTo>
                  <a:pt x="250611" y="745153"/>
                  <a:pt x="257946" y="748868"/>
                  <a:pt x="264613" y="750582"/>
                </a:cubicBezTo>
                <a:cubicBezTo>
                  <a:pt x="271281" y="752297"/>
                  <a:pt x="278520" y="751725"/>
                  <a:pt x="285092" y="753726"/>
                </a:cubicBezTo>
                <a:cubicBezTo>
                  <a:pt x="295950" y="757059"/>
                  <a:pt x="300808" y="768394"/>
                  <a:pt x="310333" y="773823"/>
                </a:cubicBezTo>
                <a:cubicBezTo>
                  <a:pt x="315381" y="776300"/>
                  <a:pt x="319096" y="776205"/>
                  <a:pt x="317477" y="783348"/>
                </a:cubicBezTo>
                <a:cubicBezTo>
                  <a:pt x="315286" y="792016"/>
                  <a:pt x="302904" y="800494"/>
                  <a:pt x="296236" y="805256"/>
                </a:cubicBezTo>
                <a:cubicBezTo>
                  <a:pt x="287055" y="812228"/>
                  <a:pt x="275754" y="815829"/>
                  <a:pt x="264232" y="815448"/>
                </a:cubicBezTo>
                <a:cubicBezTo>
                  <a:pt x="263661" y="816019"/>
                  <a:pt x="263661" y="816019"/>
                  <a:pt x="263661" y="816019"/>
                </a:cubicBezTo>
                <a:cubicBezTo>
                  <a:pt x="260129" y="843946"/>
                  <a:pt x="263397" y="872312"/>
                  <a:pt x="273186" y="898696"/>
                </a:cubicBezTo>
                <a:cubicBezTo>
                  <a:pt x="273374" y="899249"/>
                  <a:pt x="273374" y="899858"/>
                  <a:pt x="273186" y="900411"/>
                </a:cubicBezTo>
                <a:lnTo>
                  <a:pt x="302713" y="926414"/>
                </a:lnTo>
                <a:cubicBezTo>
                  <a:pt x="288235" y="896791"/>
                  <a:pt x="298141" y="858977"/>
                  <a:pt x="308714" y="827640"/>
                </a:cubicBezTo>
                <a:cubicBezTo>
                  <a:pt x="309022" y="826658"/>
                  <a:pt x="309793" y="825887"/>
                  <a:pt x="310777" y="825573"/>
                </a:cubicBezTo>
                <a:cubicBezTo>
                  <a:pt x="312434" y="825058"/>
                  <a:pt x="314197" y="825982"/>
                  <a:pt x="314715" y="827640"/>
                </a:cubicBezTo>
                <a:cubicBezTo>
                  <a:pt x="327954" y="869169"/>
                  <a:pt x="355482" y="909459"/>
                  <a:pt x="336432" y="953560"/>
                </a:cubicBezTo>
                <a:cubicBezTo>
                  <a:pt x="336119" y="954303"/>
                  <a:pt x="335489" y="954856"/>
                  <a:pt x="334717" y="955084"/>
                </a:cubicBezTo>
                <a:lnTo>
                  <a:pt x="336146" y="956418"/>
                </a:lnTo>
                <a:lnTo>
                  <a:pt x="337479" y="956418"/>
                </a:lnTo>
                <a:cubicBezTo>
                  <a:pt x="339261" y="956713"/>
                  <a:pt x="340508" y="958332"/>
                  <a:pt x="340337" y="960132"/>
                </a:cubicBezTo>
                <a:cubicBezTo>
                  <a:pt x="357768" y="975944"/>
                  <a:pt x="374913" y="991946"/>
                  <a:pt x="391772" y="1008424"/>
                </a:cubicBezTo>
                <a:cubicBezTo>
                  <a:pt x="358825" y="917737"/>
                  <a:pt x="340089" y="822506"/>
                  <a:pt x="336241" y="726103"/>
                </a:cubicBezTo>
                <a:cubicBezTo>
                  <a:pt x="336241" y="704100"/>
                  <a:pt x="336241" y="681812"/>
                  <a:pt x="336241" y="659428"/>
                </a:cubicBezTo>
                <a:cubicBezTo>
                  <a:pt x="270614" y="661143"/>
                  <a:pt x="237753" y="599802"/>
                  <a:pt x="215178" y="547414"/>
                </a:cubicBezTo>
                <a:cubicBezTo>
                  <a:pt x="214768" y="546709"/>
                  <a:pt x="214657" y="545871"/>
                  <a:pt x="214870" y="545081"/>
                </a:cubicBezTo>
                <a:cubicBezTo>
                  <a:pt x="215309" y="543461"/>
                  <a:pt x="216982" y="542499"/>
                  <a:pt x="218607" y="542937"/>
                </a:cubicBezTo>
                <a:cubicBezTo>
                  <a:pt x="272805" y="555987"/>
                  <a:pt x="320620" y="589419"/>
                  <a:pt x="336527" y="643807"/>
                </a:cubicBezTo>
                <a:cubicBezTo>
                  <a:pt x="337165" y="620118"/>
                  <a:pt x="337984" y="596401"/>
                  <a:pt x="339003" y="572655"/>
                </a:cubicBezTo>
                <a:cubicBezTo>
                  <a:pt x="300618" y="543699"/>
                  <a:pt x="257374" y="516267"/>
                  <a:pt x="226608" y="479025"/>
                </a:cubicBezTo>
                <a:cubicBezTo>
                  <a:pt x="222513" y="473977"/>
                  <a:pt x="218607" y="468738"/>
                  <a:pt x="214893" y="463499"/>
                </a:cubicBezTo>
                <a:cubicBezTo>
                  <a:pt x="176793" y="494360"/>
                  <a:pt x="113166" y="447116"/>
                  <a:pt x="91068" y="415874"/>
                </a:cubicBezTo>
                <a:cubicBezTo>
                  <a:pt x="90822" y="415436"/>
                  <a:pt x="90687" y="414940"/>
                  <a:pt x="90674" y="414426"/>
                </a:cubicBezTo>
                <a:cubicBezTo>
                  <a:pt x="90629" y="412692"/>
                  <a:pt x="91999" y="411254"/>
                  <a:pt x="93735" y="411207"/>
                </a:cubicBezTo>
                <a:cubicBezTo>
                  <a:pt x="133148" y="413597"/>
                  <a:pt x="171289" y="426056"/>
                  <a:pt x="204510" y="447402"/>
                </a:cubicBezTo>
                <a:cubicBezTo>
                  <a:pt x="188240" y="419608"/>
                  <a:pt x="174071" y="390633"/>
                  <a:pt x="162124" y="360724"/>
                </a:cubicBezTo>
                <a:cubicBezTo>
                  <a:pt x="138656" y="353971"/>
                  <a:pt x="115653" y="345703"/>
                  <a:pt x="93258" y="335959"/>
                </a:cubicBezTo>
                <a:cubicBezTo>
                  <a:pt x="88115" y="333483"/>
                  <a:pt x="75256" y="328053"/>
                  <a:pt x="74208" y="321290"/>
                </a:cubicBezTo>
                <a:cubicBezTo>
                  <a:pt x="73161" y="314528"/>
                  <a:pt x="78685" y="312623"/>
                  <a:pt x="83733" y="310623"/>
                </a:cubicBezTo>
                <a:cubicBezTo>
                  <a:pt x="95922" y="306508"/>
                  <a:pt x="107770" y="301441"/>
                  <a:pt x="119166" y="295478"/>
                </a:cubicBezTo>
                <a:cubicBezTo>
                  <a:pt x="125463" y="290973"/>
                  <a:pt x="132122" y="286991"/>
                  <a:pt x="139074" y="283572"/>
                </a:cubicBezTo>
                <a:cubicBezTo>
                  <a:pt x="141458" y="282591"/>
                  <a:pt x="144024" y="282143"/>
                  <a:pt x="146598" y="282238"/>
                </a:cubicBezTo>
                <a:cubicBezTo>
                  <a:pt x="153361" y="281286"/>
                  <a:pt x="160029" y="281190"/>
                  <a:pt x="166601" y="280333"/>
                </a:cubicBezTo>
                <a:cubicBezTo>
                  <a:pt x="166999" y="280047"/>
                  <a:pt x="167536" y="280047"/>
                  <a:pt x="167934" y="280333"/>
                </a:cubicBezTo>
                <a:lnTo>
                  <a:pt x="170792" y="280333"/>
                </a:lnTo>
                <a:cubicBezTo>
                  <a:pt x="172697" y="279952"/>
                  <a:pt x="174507" y="278428"/>
                  <a:pt x="176412" y="278428"/>
                </a:cubicBezTo>
                <a:cubicBezTo>
                  <a:pt x="182524" y="276895"/>
                  <a:pt x="188960" y="279142"/>
                  <a:pt x="192795" y="284143"/>
                </a:cubicBezTo>
                <a:cubicBezTo>
                  <a:pt x="207654" y="305289"/>
                  <a:pt x="172506" y="336912"/>
                  <a:pt x="166410" y="356724"/>
                </a:cubicBezTo>
                <a:cubicBezTo>
                  <a:pt x="179924" y="391471"/>
                  <a:pt x="196868" y="424780"/>
                  <a:pt x="216988" y="456165"/>
                </a:cubicBezTo>
                <a:cubicBezTo>
                  <a:pt x="217144" y="456203"/>
                  <a:pt x="217308" y="456203"/>
                  <a:pt x="217464" y="456165"/>
                </a:cubicBezTo>
                <a:cubicBezTo>
                  <a:pt x="218245" y="456660"/>
                  <a:pt x="218714" y="457527"/>
                  <a:pt x="218703" y="458451"/>
                </a:cubicBezTo>
                <a:cubicBezTo>
                  <a:pt x="222417" y="463689"/>
                  <a:pt x="225465" y="468071"/>
                  <a:pt x="230323" y="473881"/>
                </a:cubicBezTo>
                <a:cubicBezTo>
                  <a:pt x="235181" y="479691"/>
                  <a:pt x="240420" y="485311"/>
                  <a:pt x="245754" y="490740"/>
                </a:cubicBezTo>
                <a:cubicBezTo>
                  <a:pt x="243707" y="482149"/>
                  <a:pt x="244203" y="473148"/>
                  <a:pt x="247182" y="464832"/>
                </a:cubicBezTo>
                <a:cubicBezTo>
                  <a:pt x="249087" y="458927"/>
                  <a:pt x="255088" y="443211"/>
                  <a:pt x="262518" y="442163"/>
                </a:cubicBezTo>
                <a:cubicBezTo>
                  <a:pt x="272043" y="440925"/>
                  <a:pt x="271471" y="459879"/>
                  <a:pt x="272043" y="465118"/>
                </a:cubicBezTo>
                <a:cubicBezTo>
                  <a:pt x="274618" y="480339"/>
                  <a:pt x="273005" y="495979"/>
                  <a:pt x="267375" y="510362"/>
                </a:cubicBezTo>
                <a:cubicBezTo>
                  <a:pt x="290140" y="529507"/>
                  <a:pt x="315000" y="546557"/>
                  <a:pt x="338527" y="564083"/>
                </a:cubicBezTo>
                <a:cubicBezTo>
                  <a:pt x="339765" y="537603"/>
                  <a:pt x="341194" y="511124"/>
                  <a:pt x="342623" y="484644"/>
                </a:cubicBezTo>
                <a:cubicBezTo>
                  <a:pt x="319490" y="477215"/>
                  <a:pt x="300199" y="461003"/>
                  <a:pt x="288902" y="439496"/>
                </a:cubicBezTo>
                <a:cubicBezTo>
                  <a:pt x="275376" y="412731"/>
                  <a:pt x="278424" y="381203"/>
                  <a:pt x="279377" y="352056"/>
                </a:cubicBezTo>
                <a:cubicBezTo>
                  <a:pt x="277472" y="349485"/>
                  <a:pt x="280139" y="345294"/>
                  <a:pt x="282996" y="347294"/>
                </a:cubicBezTo>
                <a:cubicBezTo>
                  <a:pt x="284202" y="347399"/>
                  <a:pt x="285221" y="348227"/>
                  <a:pt x="285568" y="349389"/>
                </a:cubicBezTo>
                <a:cubicBezTo>
                  <a:pt x="321096" y="378440"/>
                  <a:pt x="330240" y="423399"/>
                  <a:pt x="344337" y="465213"/>
                </a:cubicBezTo>
                <a:cubicBezTo>
                  <a:pt x="344909" y="454164"/>
                  <a:pt x="345480" y="443020"/>
                  <a:pt x="345957" y="431971"/>
                </a:cubicBezTo>
                <a:cubicBezTo>
                  <a:pt x="347604" y="397995"/>
                  <a:pt x="349195" y="363963"/>
                  <a:pt x="350719" y="329863"/>
                </a:cubicBezTo>
                <a:lnTo>
                  <a:pt x="349671" y="329863"/>
                </a:lnTo>
                <a:cubicBezTo>
                  <a:pt x="332139" y="319538"/>
                  <a:pt x="318560" y="303641"/>
                  <a:pt x="311095" y="284715"/>
                </a:cubicBezTo>
                <a:lnTo>
                  <a:pt x="310047" y="284715"/>
                </a:lnTo>
                <a:cubicBezTo>
                  <a:pt x="289366" y="278761"/>
                  <a:pt x="269071" y="271541"/>
                  <a:pt x="249278" y="263093"/>
                </a:cubicBezTo>
                <a:cubicBezTo>
                  <a:pt x="243730" y="261169"/>
                  <a:pt x="239604" y="256463"/>
                  <a:pt x="238419" y="250710"/>
                </a:cubicBezTo>
                <a:cubicBezTo>
                  <a:pt x="237372" y="240614"/>
                  <a:pt x="246801" y="234804"/>
                  <a:pt x="254231" y="231089"/>
                </a:cubicBezTo>
                <a:cubicBezTo>
                  <a:pt x="259949" y="229032"/>
                  <a:pt x="265491" y="226517"/>
                  <a:pt x="270804" y="223564"/>
                </a:cubicBezTo>
                <a:cubicBezTo>
                  <a:pt x="275472" y="219945"/>
                  <a:pt x="277662" y="213753"/>
                  <a:pt x="282139" y="210420"/>
                </a:cubicBezTo>
                <a:cubicBezTo>
                  <a:pt x="291664" y="203085"/>
                  <a:pt x="308428" y="205562"/>
                  <a:pt x="320239" y="203085"/>
                </a:cubicBezTo>
                <a:cubicBezTo>
                  <a:pt x="327192" y="201657"/>
                  <a:pt x="334527" y="200037"/>
                  <a:pt x="340051" y="205943"/>
                </a:cubicBezTo>
                <a:cubicBezTo>
                  <a:pt x="347004" y="213277"/>
                  <a:pt x="342813" y="225564"/>
                  <a:pt x="339289" y="233470"/>
                </a:cubicBezTo>
                <a:cubicBezTo>
                  <a:pt x="331764" y="250139"/>
                  <a:pt x="317858" y="263283"/>
                  <a:pt x="316715" y="282333"/>
                </a:cubicBezTo>
                <a:cubicBezTo>
                  <a:pt x="323417" y="299155"/>
                  <a:pt x="335378" y="313356"/>
                  <a:pt x="350814" y="322815"/>
                </a:cubicBezTo>
                <a:cubicBezTo>
                  <a:pt x="350814" y="319005"/>
                  <a:pt x="350814" y="315290"/>
                  <a:pt x="350814" y="311575"/>
                </a:cubicBezTo>
                <a:cubicBezTo>
                  <a:pt x="350814" y="310527"/>
                  <a:pt x="350814" y="309480"/>
                  <a:pt x="350814" y="308432"/>
                </a:cubicBezTo>
                <a:cubicBezTo>
                  <a:pt x="353358" y="254835"/>
                  <a:pt x="355863" y="201276"/>
                  <a:pt x="358339" y="147745"/>
                </a:cubicBezTo>
                <a:cubicBezTo>
                  <a:pt x="358006" y="147516"/>
                  <a:pt x="357720" y="147231"/>
                  <a:pt x="357491" y="146897"/>
                </a:cubicBezTo>
                <a:cubicBezTo>
                  <a:pt x="356406" y="145345"/>
                  <a:pt x="356787" y="143211"/>
                  <a:pt x="358339" y="142125"/>
                </a:cubicBezTo>
                <a:lnTo>
                  <a:pt x="358911" y="142125"/>
                </a:lnTo>
                <a:lnTo>
                  <a:pt x="358911" y="141268"/>
                </a:lnTo>
                <a:cubicBezTo>
                  <a:pt x="358158" y="140858"/>
                  <a:pt x="357558" y="140230"/>
                  <a:pt x="357196" y="139458"/>
                </a:cubicBezTo>
                <a:cubicBezTo>
                  <a:pt x="348814" y="117360"/>
                  <a:pt x="313667" y="106121"/>
                  <a:pt x="292998" y="100501"/>
                </a:cubicBezTo>
                <a:cubicBezTo>
                  <a:pt x="282711" y="97739"/>
                  <a:pt x="270042" y="97263"/>
                  <a:pt x="261375" y="90214"/>
                </a:cubicBezTo>
                <a:cubicBezTo>
                  <a:pt x="249373" y="80022"/>
                  <a:pt x="251850" y="68783"/>
                  <a:pt x="261375" y="58782"/>
                </a:cubicBezTo>
                <a:cubicBezTo>
                  <a:pt x="267090" y="52686"/>
                  <a:pt x="275662" y="49352"/>
                  <a:pt x="281663" y="43161"/>
                </a:cubicBezTo>
                <a:cubicBezTo>
                  <a:pt x="286140" y="38493"/>
                  <a:pt x="289759" y="32969"/>
                  <a:pt x="294522" y="28492"/>
                </a:cubicBezTo>
                <a:cubicBezTo>
                  <a:pt x="301506" y="21777"/>
                  <a:pt x="310153" y="17043"/>
                  <a:pt x="319572" y="14776"/>
                </a:cubicBezTo>
                <a:cubicBezTo>
                  <a:pt x="336336" y="10490"/>
                  <a:pt x="352243" y="8394"/>
                  <a:pt x="368721" y="2584"/>
                </a:cubicBezTo>
                <a:cubicBezTo>
                  <a:pt x="376722" y="-654"/>
                  <a:pt x="385628" y="-854"/>
                  <a:pt x="393772" y="201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 rot="308810">
            <a:off x="1365823" y="4673481"/>
            <a:ext cx="809926" cy="2497713"/>
          </a:xfrm>
          <a:custGeom>
            <a:avLst/>
            <a:gdLst/>
            <a:ahLst/>
            <a:cxnLst/>
            <a:rect l="l" t="t" r="r" b="b"/>
            <a:pathLst>
              <a:path w="330260" h="1018482" extrusionOk="0">
                <a:moveTo>
                  <a:pt x="37396" y="736491"/>
                </a:moveTo>
                <a:cubicBezTo>
                  <a:pt x="66934" y="758151"/>
                  <a:pt x="94013" y="782973"/>
                  <a:pt x="118169" y="810501"/>
                </a:cubicBezTo>
                <a:cubicBezTo>
                  <a:pt x="140267" y="835837"/>
                  <a:pt x="169985" y="868127"/>
                  <a:pt x="178367" y="902036"/>
                </a:cubicBezTo>
                <a:lnTo>
                  <a:pt x="179224" y="903083"/>
                </a:lnTo>
                <a:lnTo>
                  <a:pt x="179319" y="903083"/>
                </a:lnTo>
                <a:cubicBezTo>
                  <a:pt x="159507" y="828217"/>
                  <a:pt x="102072" y="775734"/>
                  <a:pt x="37396" y="736491"/>
                </a:cubicBezTo>
                <a:close/>
                <a:moveTo>
                  <a:pt x="15489" y="723632"/>
                </a:moveTo>
                <a:cubicBezTo>
                  <a:pt x="28014" y="738482"/>
                  <a:pt x="39597" y="754103"/>
                  <a:pt x="50160" y="770400"/>
                </a:cubicBezTo>
                <a:cubicBezTo>
                  <a:pt x="62829" y="790593"/>
                  <a:pt x="69115" y="815835"/>
                  <a:pt x="86927" y="833646"/>
                </a:cubicBezTo>
                <a:cubicBezTo>
                  <a:pt x="104738" y="851458"/>
                  <a:pt x="129884" y="859649"/>
                  <a:pt x="149887" y="874508"/>
                </a:cubicBezTo>
                <a:lnTo>
                  <a:pt x="149982" y="874699"/>
                </a:lnTo>
                <a:cubicBezTo>
                  <a:pt x="158659" y="881081"/>
                  <a:pt x="166641" y="888367"/>
                  <a:pt x="173794" y="896416"/>
                </a:cubicBezTo>
                <a:cubicBezTo>
                  <a:pt x="162841" y="863555"/>
                  <a:pt x="132266" y="830122"/>
                  <a:pt x="110930" y="806405"/>
                </a:cubicBezTo>
                <a:cubicBezTo>
                  <a:pt x="83793" y="776382"/>
                  <a:pt x="53161" y="749712"/>
                  <a:pt x="19680" y="726966"/>
                </a:cubicBezTo>
                <a:cubicBezTo>
                  <a:pt x="19280" y="726642"/>
                  <a:pt x="19061" y="726147"/>
                  <a:pt x="19109" y="725633"/>
                </a:cubicBezTo>
                <a:close/>
                <a:moveTo>
                  <a:pt x="295810" y="717060"/>
                </a:moveTo>
                <a:cubicBezTo>
                  <a:pt x="289428" y="741254"/>
                  <a:pt x="269902" y="760208"/>
                  <a:pt x="255519" y="780592"/>
                </a:cubicBezTo>
                <a:cubicBezTo>
                  <a:pt x="231592" y="814644"/>
                  <a:pt x="211923" y="851496"/>
                  <a:pt x="196940" y="890320"/>
                </a:cubicBezTo>
                <a:lnTo>
                  <a:pt x="197035" y="890511"/>
                </a:lnTo>
                <a:cubicBezTo>
                  <a:pt x="196912" y="890777"/>
                  <a:pt x="196721" y="890996"/>
                  <a:pt x="196474" y="891158"/>
                </a:cubicBezTo>
                <a:cubicBezTo>
                  <a:pt x="195769" y="891615"/>
                  <a:pt x="194826" y="891406"/>
                  <a:pt x="194369" y="890701"/>
                </a:cubicBezTo>
                <a:cubicBezTo>
                  <a:pt x="193797" y="893463"/>
                  <a:pt x="193797" y="896130"/>
                  <a:pt x="193797" y="898797"/>
                </a:cubicBezTo>
                <a:cubicBezTo>
                  <a:pt x="228659" y="839171"/>
                  <a:pt x="285046" y="786212"/>
                  <a:pt x="295810" y="717060"/>
                </a:cubicBezTo>
                <a:close/>
                <a:moveTo>
                  <a:pt x="297429" y="699058"/>
                </a:moveTo>
                <a:cubicBezTo>
                  <a:pt x="277760" y="729738"/>
                  <a:pt x="256024" y="759046"/>
                  <a:pt x="232373" y="786783"/>
                </a:cubicBezTo>
                <a:lnTo>
                  <a:pt x="232469" y="786974"/>
                </a:lnTo>
                <a:cubicBezTo>
                  <a:pt x="210332" y="816692"/>
                  <a:pt x="197150" y="852125"/>
                  <a:pt x="194464" y="889082"/>
                </a:cubicBezTo>
                <a:cubicBezTo>
                  <a:pt x="206447" y="857963"/>
                  <a:pt x="221400" y="828074"/>
                  <a:pt x="239136" y="799832"/>
                </a:cubicBezTo>
                <a:cubicBezTo>
                  <a:pt x="257614" y="770210"/>
                  <a:pt x="293619" y="739730"/>
                  <a:pt x="295238" y="703535"/>
                </a:cubicBezTo>
                <a:cubicBezTo>
                  <a:pt x="295229" y="703211"/>
                  <a:pt x="295343" y="702896"/>
                  <a:pt x="295553" y="702649"/>
                </a:cubicBezTo>
                <a:cubicBezTo>
                  <a:pt x="296029" y="702087"/>
                  <a:pt x="296867" y="702011"/>
                  <a:pt x="297429" y="702487"/>
                </a:cubicBezTo>
                <a:cubicBezTo>
                  <a:pt x="297429" y="701344"/>
                  <a:pt x="297429" y="700201"/>
                  <a:pt x="297429" y="699058"/>
                </a:cubicBezTo>
                <a:close/>
                <a:moveTo>
                  <a:pt x="244470" y="626954"/>
                </a:moveTo>
                <a:cubicBezTo>
                  <a:pt x="221067" y="655205"/>
                  <a:pt x="200579" y="685742"/>
                  <a:pt x="183319" y="718108"/>
                </a:cubicBezTo>
                <a:lnTo>
                  <a:pt x="183415" y="718584"/>
                </a:lnTo>
                <a:cubicBezTo>
                  <a:pt x="205580" y="689295"/>
                  <a:pt x="225973" y="658691"/>
                  <a:pt x="244470" y="626954"/>
                </a:cubicBezTo>
                <a:close/>
                <a:moveTo>
                  <a:pt x="45874" y="611809"/>
                </a:moveTo>
                <a:cubicBezTo>
                  <a:pt x="45778" y="613400"/>
                  <a:pt x="45778" y="614981"/>
                  <a:pt x="45874" y="616571"/>
                </a:cubicBezTo>
                <a:lnTo>
                  <a:pt x="46255" y="616571"/>
                </a:lnTo>
                <a:cubicBezTo>
                  <a:pt x="46350" y="635431"/>
                  <a:pt x="56637" y="662958"/>
                  <a:pt x="77116" y="662006"/>
                </a:cubicBezTo>
                <a:cubicBezTo>
                  <a:pt x="60257" y="651814"/>
                  <a:pt x="51112" y="631621"/>
                  <a:pt x="45874" y="611809"/>
                </a:cubicBezTo>
                <a:close/>
                <a:moveTo>
                  <a:pt x="78386" y="603891"/>
                </a:moveTo>
                <a:lnTo>
                  <a:pt x="82068" y="611197"/>
                </a:lnTo>
                <a:lnTo>
                  <a:pt x="84712" y="620469"/>
                </a:lnTo>
                <a:close/>
                <a:moveTo>
                  <a:pt x="264758" y="600855"/>
                </a:moveTo>
                <a:lnTo>
                  <a:pt x="252947" y="616190"/>
                </a:lnTo>
                <a:cubicBezTo>
                  <a:pt x="233230" y="658862"/>
                  <a:pt x="201798" y="695057"/>
                  <a:pt x="176080" y="734110"/>
                </a:cubicBezTo>
                <a:cubicBezTo>
                  <a:pt x="173423" y="740492"/>
                  <a:pt x="171099" y="747007"/>
                  <a:pt x="169127" y="753636"/>
                </a:cubicBezTo>
                <a:cubicBezTo>
                  <a:pt x="169318" y="760780"/>
                  <a:pt x="170080" y="768019"/>
                  <a:pt x="170080" y="775258"/>
                </a:cubicBezTo>
                <a:lnTo>
                  <a:pt x="170175" y="775448"/>
                </a:lnTo>
                <a:cubicBezTo>
                  <a:pt x="209418" y="728300"/>
                  <a:pt x="266282" y="665435"/>
                  <a:pt x="264758" y="600855"/>
                </a:cubicBezTo>
                <a:close/>
                <a:moveTo>
                  <a:pt x="47970" y="583805"/>
                </a:moveTo>
                <a:cubicBezTo>
                  <a:pt x="47398" y="589425"/>
                  <a:pt x="46636" y="595045"/>
                  <a:pt x="46636" y="600760"/>
                </a:cubicBezTo>
                <a:cubicBezTo>
                  <a:pt x="51589" y="623811"/>
                  <a:pt x="60637" y="650480"/>
                  <a:pt x="81879" y="661053"/>
                </a:cubicBezTo>
                <a:lnTo>
                  <a:pt x="84545" y="660577"/>
                </a:lnTo>
                <a:cubicBezTo>
                  <a:pt x="84478" y="660196"/>
                  <a:pt x="84478" y="659815"/>
                  <a:pt x="84545" y="659434"/>
                </a:cubicBezTo>
                <a:cubicBezTo>
                  <a:pt x="71972" y="634412"/>
                  <a:pt x="59780" y="609208"/>
                  <a:pt x="47970" y="583805"/>
                </a:cubicBezTo>
                <a:close/>
                <a:moveTo>
                  <a:pt x="49207" y="568565"/>
                </a:moveTo>
                <a:cubicBezTo>
                  <a:pt x="48731" y="572471"/>
                  <a:pt x="47874" y="576471"/>
                  <a:pt x="47874" y="580472"/>
                </a:cubicBezTo>
                <a:cubicBezTo>
                  <a:pt x="48427" y="580310"/>
                  <a:pt x="49017" y="580548"/>
                  <a:pt x="49303" y="581043"/>
                </a:cubicBezTo>
                <a:cubicBezTo>
                  <a:pt x="61495" y="607075"/>
                  <a:pt x="73944" y="632793"/>
                  <a:pt x="86641" y="658196"/>
                </a:cubicBezTo>
                <a:cubicBezTo>
                  <a:pt x="87460" y="658091"/>
                  <a:pt x="88289" y="658329"/>
                  <a:pt x="88927" y="658862"/>
                </a:cubicBezTo>
                <a:cubicBezTo>
                  <a:pt x="90984" y="657843"/>
                  <a:pt x="92880" y="656529"/>
                  <a:pt x="94546" y="654957"/>
                </a:cubicBezTo>
                <a:lnTo>
                  <a:pt x="84712" y="620469"/>
                </a:lnTo>
                <a:lnTo>
                  <a:pt x="96928" y="652481"/>
                </a:lnTo>
                <a:cubicBezTo>
                  <a:pt x="108262" y="636955"/>
                  <a:pt x="89689" y="609237"/>
                  <a:pt x="81212" y="595331"/>
                </a:cubicBezTo>
                <a:lnTo>
                  <a:pt x="81593" y="595331"/>
                </a:lnTo>
                <a:cubicBezTo>
                  <a:pt x="77611" y="587987"/>
                  <a:pt x="72820" y="581120"/>
                  <a:pt x="67305" y="574852"/>
                </a:cubicBezTo>
                <a:lnTo>
                  <a:pt x="78386" y="603891"/>
                </a:lnTo>
                <a:lnTo>
                  <a:pt x="61590" y="570566"/>
                </a:lnTo>
                <a:cubicBezTo>
                  <a:pt x="57856" y="568689"/>
                  <a:pt x="53637" y="567994"/>
                  <a:pt x="49493" y="568565"/>
                </a:cubicBezTo>
                <a:close/>
                <a:moveTo>
                  <a:pt x="247899" y="499319"/>
                </a:moveTo>
                <a:lnTo>
                  <a:pt x="246701" y="501149"/>
                </a:lnTo>
                <a:lnTo>
                  <a:pt x="190654" y="560279"/>
                </a:lnTo>
                <a:cubicBezTo>
                  <a:pt x="189416" y="566184"/>
                  <a:pt x="188368" y="572185"/>
                  <a:pt x="187034" y="578090"/>
                </a:cubicBezTo>
                <a:lnTo>
                  <a:pt x="185320" y="587044"/>
                </a:lnTo>
                <a:cubicBezTo>
                  <a:pt x="206684" y="563574"/>
                  <a:pt x="225315" y="537752"/>
                  <a:pt x="240851" y="510082"/>
                </a:cubicBezTo>
                <a:lnTo>
                  <a:pt x="246701" y="501149"/>
                </a:lnTo>
                <a:lnTo>
                  <a:pt x="247804" y="499985"/>
                </a:lnTo>
                <a:close/>
                <a:moveTo>
                  <a:pt x="292667" y="450932"/>
                </a:moveTo>
                <a:cubicBezTo>
                  <a:pt x="276474" y="474554"/>
                  <a:pt x="256281" y="495128"/>
                  <a:pt x="242184" y="520178"/>
                </a:cubicBezTo>
                <a:cubicBezTo>
                  <a:pt x="226592" y="549011"/>
                  <a:pt x="206675" y="575290"/>
                  <a:pt x="183129" y="598093"/>
                </a:cubicBezTo>
                <a:cubicBezTo>
                  <a:pt x="180557" y="611714"/>
                  <a:pt x="178272" y="625239"/>
                  <a:pt x="176366" y="638860"/>
                </a:cubicBezTo>
                <a:cubicBezTo>
                  <a:pt x="196273" y="607808"/>
                  <a:pt x="230468" y="588949"/>
                  <a:pt x="251423" y="558278"/>
                </a:cubicBezTo>
                <a:lnTo>
                  <a:pt x="251328" y="558945"/>
                </a:lnTo>
                <a:cubicBezTo>
                  <a:pt x="273235" y="526941"/>
                  <a:pt x="284189" y="489222"/>
                  <a:pt x="292667" y="450932"/>
                </a:cubicBezTo>
                <a:close/>
                <a:moveTo>
                  <a:pt x="55303" y="438359"/>
                </a:moveTo>
                <a:cubicBezTo>
                  <a:pt x="76734" y="483008"/>
                  <a:pt x="114079" y="516405"/>
                  <a:pt x="143226" y="555588"/>
                </a:cubicBezTo>
                <a:lnTo>
                  <a:pt x="168206" y="596445"/>
                </a:lnTo>
                <a:lnTo>
                  <a:pt x="168842" y="597998"/>
                </a:lnTo>
                <a:lnTo>
                  <a:pt x="168747" y="597331"/>
                </a:lnTo>
                <a:lnTo>
                  <a:pt x="168206" y="596445"/>
                </a:lnTo>
                <a:lnTo>
                  <a:pt x="150419" y="553057"/>
                </a:lnTo>
                <a:cubicBezTo>
                  <a:pt x="126295" y="511047"/>
                  <a:pt x="87450" y="476579"/>
                  <a:pt x="55303" y="438359"/>
                </a:cubicBezTo>
                <a:close/>
                <a:moveTo>
                  <a:pt x="34730" y="411974"/>
                </a:moveTo>
                <a:cubicBezTo>
                  <a:pt x="35977" y="436263"/>
                  <a:pt x="43702" y="459780"/>
                  <a:pt x="57113" y="480078"/>
                </a:cubicBezTo>
                <a:cubicBezTo>
                  <a:pt x="72734" y="502367"/>
                  <a:pt x="91022" y="523322"/>
                  <a:pt x="108548" y="544181"/>
                </a:cubicBezTo>
                <a:lnTo>
                  <a:pt x="108644" y="544848"/>
                </a:lnTo>
                <a:cubicBezTo>
                  <a:pt x="133028" y="573804"/>
                  <a:pt x="157983" y="602570"/>
                  <a:pt x="169127" y="638193"/>
                </a:cubicBezTo>
                <a:cubicBezTo>
                  <a:pt x="170080" y="631526"/>
                  <a:pt x="171223" y="624858"/>
                  <a:pt x="172461" y="618095"/>
                </a:cubicBezTo>
                <a:cubicBezTo>
                  <a:pt x="172175" y="614666"/>
                  <a:pt x="171509" y="611619"/>
                  <a:pt x="170937" y="608570"/>
                </a:cubicBezTo>
                <a:cubicBezTo>
                  <a:pt x="170623" y="608418"/>
                  <a:pt x="170385" y="608142"/>
                  <a:pt x="170270" y="607808"/>
                </a:cubicBezTo>
                <a:cubicBezTo>
                  <a:pt x="143029" y="539228"/>
                  <a:pt x="77021" y="498176"/>
                  <a:pt x="48446" y="430167"/>
                </a:cubicBezTo>
                <a:cubicBezTo>
                  <a:pt x="43683" y="424262"/>
                  <a:pt x="39111" y="418166"/>
                  <a:pt x="34730" y="411974"/>
                </a:cubicBezTo>
                <a:close/>
                <a:moveTo>
                  <a:pt x="119788" y="342728"/>
                </a:moveTo>
                <a:cubicBezTo>
                  <a:pt x="134923" y="389200"/>
                  <a:pt x="159907" y="431863"/>
                  <a:pt x="193035" y="467791"/>
                </a:cubicBezTo>
                <a:cubicBezTo>
                  <a:pt x="190654" y="437787"/>
                  <a:pt x="181129" y="405212"/>
                  <a:pt x="162079" y="384733"/>
                </a:cubicBezTo>
                <a:lnTo>
                  <a:pt x="162174" y="385400"/>
                </a:lnTo>
                <a:cubicBezTo>
                  <a:pt x="148782" y="370464"/>
                  <a:pt x="134638" y="356215"/>
                  <a:pt x="119788" y="342728"/>
                </a:cubicBezTo>
                <a:close/>
                <a:moveTo>
                  <a:pt x="89212" y="317582"/>
                </a:moveTo>
                <a:cubicBezTo>
                  <a:pt x="105310" y="354920"/>
                  <a:pt x="121788" y="392258"/>
                  <a:pt x="139314" y="428929"/>
                </a:cubicBezTo>
                <a:cubicBezTo>
                  <a:pt x="147411" y="446522"/>
                  <a:pt x="158679" y="462476"/>
                  <a:pt x="172556" y="475982"/>
                </a:cubicBezTo>
                <a:lnTo>
                  <a:pt x="172652" y="476649"/>
                </a:lnTo>
                <a:cubicBezTo>
                  <a:pt x="182072" y="484545"/>
                  <a:pt x="189559" y="494480"/>
                  <a:pt x="194559" y="505701"/>
                </a:cubicBezTo>
                <a:cubicBezTo>
                  <a:pt x="194940" y="503224"/>
                  <a:pt x="195416" y="500843"/>
                  <a:pt x="195893" y="498366"/>
                </a:cubicBezTo>
                <a:cubicBezTo>
                  <a:pt x="195693" y="498385"/>
                  <a:pt x="195483" y="498376"/>
                  <a:pt x="195283" y="498347"/>
                </a:cubicBezTo>
                <a:cubicBezTo>
                  <a:pt x="193873" y="498128"/>
                  <a:pt x="192911" y="496814"/>
                  <a:pt x="193130" y="495413"/>
                </a:cubicBezTo>
                <a:cubicBezTo>
                  <a:pt x="193664" y="487708"/>
                  <a:pt x="193664" y="479973"/>
                  <a:pt x="193130" y="472268"/>
                </a:cubicBezTo>
                <a:cubicBezTo>
                  <a:pt x="158507" y="435111"/>
                  <a:pt x="132485" y="390791"/>
                  <a:pt x="116930" y="342442"/>
                </a:cubicBezTo>
                <a:cubicBezTo>
                  <a:pt x="116883" y="342347"/>
                  <a:pt x="116854" y="342232"/>
                  <a:pt x="116835" y="342128"/>
                </a:cubicBezTo>
                <a:cubicBezTo>
                  <a:pt x="116740" y="341499"/>
                  <a:pt x="117159" y="340918"/>
                  <a:pt x="117787" y="340823"/>
                </a:cubicBezTo>
                <a:cubicBezTo>
                  <a:pt x="108262" y="332631"/>
                  <a:pt x="98737" y="324916"/>
                  <a:pt x="89212" y="317582"/>
                </a:cubicBezTo>
                <a:close/>
                <a:moveTo>
                  <a:pt x="291809" y="304152"/>
                </a:moveTo>
                <a:cubicBezTo>
                  <a:pt x="284094" y="314438"/>
                  <a:pt x="276379" y="324630"/>
                  <a:pt x="269235" y="335203"/>
                </a:cubicBezTo>
                <a:lnTo>
                  <a:pt x="269140" y="335870"/>
                </a:lnTo>
                <a:cubicBezTo>
                  <a:pt x="261901" y="346823"/>
                  <a:pt x="252947" y="361492"/>
                  <a:pt x="260472" y="374351"/>
                </a:cubicBezTo>
                <a:cubicBezTo>
                  <a:pt x="265901" y="363587"/>
                  <a:pt x="271426" y="353872"/>
                  <a:pt x="276855" y="342252"/>
                </a:cubicBezTo>
                <a:cubicBezTo>
                  <a:pt x="282284" y="330631"/>
                  <a:pt x="291809" y="317391"/>
                  <a:pt x="291809" y="304152"/>
                </a:cubicBezTo>
                <a:close/>
                <a:moveTo>
                  <a:pt x="307335" y="291960"/>
                </a:moveTo>
                <a:cubicBezTo>
                  <a:pt x="304973" y="291874"/>
                  <a:pt x="302601" y="292064"/>
                  <a:pt x="300287" y="292531"/>
                </a:cubicBezTo>
                <a:cubicBezTo>
                  <a:pt x="298382" y="295293"/>
                  <a:pt x="296286" y="297960"/>
                  <a:pt x="294286" y="300627"/>
                </a:cubicBezTo>
                <a:cubicBezTo>
                  <a:pt x="294505" y="312114"/>
                  <a:pt x="291181" y="323392"/>
                  <a:pt x="284761" y="332917"/>
                </a:cubicBezTo>
                <a:lnTo>
                  <a:pt x="262282" y="376732"/>
                </a:lnTo>
                <a:cubicBezTo>
                  <a:pt x="263015" y="377732"/>
                  <a:pt x="263815" y="378684"/>
                  <a:pt x="264663" y="379589"/>
                </a:cubicBezTo>
                <a:lnTo>
                  <a:pt x="264568" y="380542"/>
                </a:lnTo>
                <a:cubicBezTo>
                  <a:pt x="265606" y="381237"/>
                  <a:pt x="266692" y="381876"/>
                  <a:pt x="267806" y="382447"/>
                </a:cubicBezTo>
                <a:lnTo>
                  <a:pt x="269521" y="379875"/>
                </a:lnTo>
                <a:cubicBezTo>
                  <a:pt x="269692" y="379647"/>
                  <a:pt x="269902" y="379447"/>
                  <a:pt x="270121" y="379275"/>
                </a:cubicBezTo>
                <a:cubicBezTo>
                  <a:pt x="271540" y="378189"/>
                  <a:pt x="273578" y="378456"/>
                  <a:pt x="274664" y="379875"/>
                </a:cubicBezTo>
                <a:cubicBezTo>
                  <a:pt x="289142" y="351872"/>
                  <a:pt x="296286" y="321296"/>
                  <a:pt x="307335" y="291960"/>
                </a:cubicBezTo>
                <a:close/>
                <a:moveTo>
                  <a:pt x="310193" y="291769"/>
                </a:moveTo>
                <a:cubicBezTo>
                  <a:pt x="298191" y="323297"/>
                  <a:pt x="290952" y="356348"/>
                  <a:pt x="274378" y="385971"/>
                </a:cubicBezTo>
                <a:cubicBezTo>
                  <a:pt x="290000" y="391877"/>
                  <a:pt x="303335" y="374541"/>
                  <a:pt x="306382" y="359206"/>
                </a:cubicBezTo>
                <a:cubicBezTo>
                  <a:pt x="307868" y="346576"/>
                  <a:pt x="311079" y="334203"/>
                  <a:pt x="315907" y="322439"/>
                </a:cubicBezTo>
                <a:lnTo>
                  <a:pt x="316193" y="323392"/>
                </a:lnTo>
                <a:cubicBezTo>
                  <a:pt x="319622" y="315391"/>
                  <a:pt x="329338" y="303389"/>
                  <a:pt x="320194" y="294436"/>
                </a:cubicBezTo>
                <a:cubicBezTo>
                  <a:pt x="317146" y="292703"/>
                  <a:pt x="313698" y="291778"/>
                  <a:pt x="310193" y="291769"/>
                </a:cubicBezTo>
                <a:close/>
                <a:moveTo>
                  <a:pt x="127585" y="253640"/>
                </a:moveTo>
                <a:lnTo>
                  <a:pt x="132192" y="262658"/>
                </a:lnTo>
                <a:lnTo>
                  <a:pt x="128728" y="257541"/>
                </a:lnTo>
                <a:close/>
                <a:moveTo>
                  <a:pt x="153888" y="205949"/>
                </a:moveTo>
                <a:cubicBezTo>
                  <a:pt x="157107" y="230094"/>
                  <a:pt x="162108" y="253974"/>
                  <a:pt x="168842" y="277386"/>
                </a:cubicBezTo>
                <a:cubicBezTo>
                  <a:pt x="172367" y="274814"/>
                  <a:pt x="172367" y="271576"/>
                  <a:pt x="172367" y="263384"/>
                </a:cubicBezTo>
                <a:cubicBezTo>
                  <a:pt x="172395" y="256993"/>
                  <a:pt x="171785" y="250611"/>
                  <a:pt x="170557" y="244334"/>
                </a:cubicBezTo>
                <a:cubicBezTo>
                  <a:pt x="168070" y="232561"/>
                  <a:pt x="163489" y="221331"/>
                  <a:pt x="157031" y="211187"/>
                </a:cubicBezTo>
                <a:close/>
                <a:moveTo>
                  <a:pt x="122170" y="191756"/>
                </a:moveTo>
                <a:cubicBezTo>
                  <a:pt x="120846" y="192404"/>
                  <a:pt x="119484" y="192947"/>
                  <a:pt x="118074" y="193376"/>
                </a:cubicBezTo>
                <a:cubicBezTo>
                  <a:pt x="118074" y="203186"/>
                  <a:pt x="118074" y="213950"/>
                  <a:pt x="118074" y="224713"/>
                </a:cubicBezTo>
                <a:cubicBezTo>
                  <a:pt x="118807" y="224751"/>
                  <a:pt x="119408" y="225313"/>
                  <a:pt x="119502" y="226046"/>
                </a:cubicBezTo>
                <a:lnTo>
                  <a:pt x="127585" y="253640"/>
                </a:lnTo>
                <a:lnTo>
                  <a:pt x="118550" y="235952"/>
                </a:lnTo>
                <a:cubicBezTo>
                  <a:pt x="119017" y="245649"/>
                  <a:pt x="120684" y="255240"/>
                  <a:pt x="123503" y="264527"/>
                </a:cubicBezTo>
                <a:cubicBezTo>
                  <a:pt x="127789" y="277672"/>
                  <a:pt x="134076" y="284053"/>
                  <a:pt x="143315" y="284434"/>
                </a:cubicBezTo>
                <a:lnTo>
                  <a:pt x="132192" y="262658"/>
                </a:lnTo>
                <a:lnTo>
                  <a:pt x="147125" y="284720"/>
                </a:lnTo>
                <a:cubicBezTo>
                  <a:pt x="150811" y="284330"/>
                  <a:pt x="154431" y="283472"/>
                  <a:pt x="157888" y="282149"/>
                </a:cubicBezTo>
                <a:cubicBezTo>
                  <a:pt x="147030" y="251735"/>
                  <a:pt x="135123" y="221598"/>
                  <a:pt x="122170" y="191756"/>
                </a:cubicBezTo>
                <a:close/>
                <a:moveTo>
                  <a:pt x="136171" y="185375"/>
                </a:moveTo>
                <a:cubicBezTo>
                  <a:pt x="132142" y="186098"/>
                  <a:pt x="128342" y="187794"/>
                  <a:pt x="125122" y="190327"/>
                </a:cubicBezTo>
                <a:cubicBezTo>
                  <a:pt x="137886" y="220303"/>
                  <a:pt x="149697" y="250554"/>
                  <a:pt x="160555" y="281101"/>
                </a:cubicBezTo>
                <a:cubicBezTo>
                  <a:pt x="162508" y="280425"/>
                  <a:pt x="164413" y="279624"/>
                  <a:pt x="166270" y="278719"/>
                </a:cubicBezTo>
                <a:cubicBezTo>
                  <a:pt x="158851" y="252964"/>
                  <a:pt x="153497" y="226656"/>
                  <a:pt x="150268" y="200043"/>
                </a:cubicBezTo>
                <a:cubicBezTo>
                  <a:pt x="145696" y="193185"/>
                  <a:pt x="140172" y="185375"/>
                  <a:pt x="136171" y="185375"/>
                </a:cubicBezTo>
                <a:close/>
                <a:moveTo>
                  <a:pt x="281046" y="147370"/>
                </a:moveTo>
                <a:cubicBezTo>
                  <a:pt x="279712" y="150989"/>
                  <a:pt x="278284" y="154704"/>
                  <a:pt x="276855" y="158324"/>
                </a:cubicBezTo>
                <a:cubicBezTo>
                  <a:pt x="264282" y="188804"/>
                  <a:pt x="239041" y="212711"/>
                  <a:pt x="232659" y="245954"/>
                </a:cubicBezTo>
                <a:lnTo>
                  <a:pt x="232659" y="246049"/>
                </a:lnTo>
                <a:cubicBezTo>
                  <a:pt x="232469" y="247268"/>
                  <a:pt x="231411" y="248163"/>
                  <a:pt x="230182" y="248144"/>
                </a:cubicBezTo>
                <a:cubicBezTo>
                  <a:pt x="230182" y="252621"/>
                  <a:pt x="230182" y="257098"/>
                  <a:pt x="230182" y="261575"/>
                </a:cubicBezTo>
                <a:cubicBezTo>
                  <a:pt x="245337" y="245011"/>
                  <a:pt x="259158" y="227266"/>
                  <a:pt x="271521" y="208520"/>
                </a:cubicBezTo>
                <a:cubicBezTo>
                  <a:pt x="281618" y="189832"/>
                  <a:pt x="284980" y="168239"/>
                  <a:pt x="281046" y="147370"/>
                </a:cubicBezTo>
                <a:close/>
                <a:moveTo>
                  <a:pt x="299239" y="84410"/>
                </a:moveTo>
                <a:cubicBezTo>
                  <a:pt x="294571" y="103460"/>
                  <a:pt x="289809" y="123081"/>
                  <a:pt x="283618" y="141560"/>
                </a:cubicBezTo>
                <a:cubicBezTo>
                  <a:pt x="286285" y="162610"/>
                  <a:pt x="287809" y="183946"/>
                  <a:pt x="278284" y="203568"/>
                </a:cubicBezTo>
                <a:cubicBezTo>
                  <a:pt x="264863" y="226008"/>
                  <a:pt x="248880" y="246820"/>
                  <a:pt x="230659" y="265575"/>
                </a:cubicBezTo>
                <a:cubicBezTo>
                  <a:pt x="230421" y="265699"/>
                  <a:pt x="230135" y="265699"/>
                  <a:pt x="229897" y="265575"/>
                </a:cubicBezTo>
                <a:cubicBezTo>
                  <a:pt x="229611" y="275100"/>
                  <a:pt x="229039" y="284625"/>
                  <a:pt x="228373" y="294150"/>
                </a:cubicBezTo>
                <a:lnTo>
                  <a:pt x="229039" y="293579"/>
                </a:lnTo>
                <a:cubicBezTo>
                  <a:pt x="299429" y="253574"/>
                  <a:pt x="297619" y="159276"/>
                  <a:pt x="299239" y="84410"/>
                </a:cubicBezTo>
                <a:close/>
                <a:moveTo>
                  <a:pt x="236183" y="75075"/>
                </a:moveTo>
                <a:cubicBezTo>
                  <a:pt x="233773" y="106403"/>
                  <a:pt x="228411" y="137435"/>
                  <a:pt x="220181" y="167753"/>
                </a:cubicBezTo>
                <a:cubicBezTo>
                  <a:pt x="220533" y="167963"/>
                  <a:pt x="220829" y="168258"/>
                  <a:pt x="221039" y="168611"/>
                </a:cubicBezTo>
                <a:lnTo>
                  <a:pt x="221801" y="168039"/>
                </a:lnTo>
                <a:lnTo>
                  <a:pt x="221801" y="168135"/>
                </a:lnTo>
                <a:cubicBezTo>
                  <a:pt x="245137" y="158228"/>
                  <a:pt x="243898" y="124034"/>
                  <a:pt x="241803" y="102412"/>
                </a:cubicBezTo>
                <a:cubicBezTo>
                  <a:pt x="240793" y="93144"/>
                  <a:pt x="238907" y="83991"/>
                  <a:pt x="236183" y="75075"/>
                </a:cubicBezTo>
                <a:close/>
                <a:moveTo>
                  <a:pt x="216467" y="56692"/>
                </a:moveTo>
                <a:cubicBezTo>
                  <a:pt x="205513" y="70027"/>
                  <a:pt x="203132" y="96506"/>
                  <a:pt x="203894" y="111175"/>
                </a:cubicBezTo>
                <a:cubicBezTo>
                  <a:pt x="204789" y="126024"/>
                  <a:pt x="208009" y="140655"/>
                  <a:pt x="213419" y="154514"/>
                </a:cubicBezTo>
                <a:cubicBezTo>
                  <a:pt x="208761" y="121976"/>
                  <a:pt x="209789" y="88877"/>
                  <a:pt x="216467" y="56692"/>
                </a:cubicBezTo>
                <a:close/>
                <a:moveTo>
                  <a:pt x="219991" y="53168"/>
                </a:moveTo>
                <a:cubicBezTo>
                  <a:pt x="219991" y="53644"/>
                  <a:pt x="219991" y="53644"/>
                  <a:pt x="219991" y="53644"/>
                </a:cubicBezTo>
                <a:cubicBezTo>
                  <a:pt x="212571" y="86753"/>
                  <a:pt x="211304" y="120948"/>
                  <a:pt x="216276" y="154514"/>
                </a:cubicBezTo>
                <a:cubicBezTo>
                  <a:pt x="216295" y="154818"/>
                  <a:pt x="216229" y="155123"/>
                  <a:pt x="216076" y="155390"/>
                </a:cubicBezTo>
                <a:cubicBezTo>
                  <a:pt x="215647" y="156123"/>
                  <a:pt x="214714" y="156361"/>
                  <a:pt x="213990" y="155943"/>
                </a:cubicBezTo>
                <a:cubicBezTo>
                  <a:pt x="215133" y="159181"/>
                  <a:pt x="216562" y="162324"/>
                  <a:pt x="217895" y="165468"/>
                </a:cubicBezTo>
                <a:cubicBezTo>
                  <a:pt x="222896" y="149704"/>
                  <a:pt x="225873" y="133535"/>
                  <a:pt x="228147" y="117223"/>
                </a:cubicBezTo>
                <a:lnTo>
                  <a:pt x="234175" y="68192"/>
                </a:lnTo>
                <a:lnTo>
                  <a:pt x="234183" y="68217"/>
                </a:lnTo>
                <a:lnTo>
                  <a:pt x="234183" y="68122"/>
                </a:lnTo>
                <a:lnTo>
                  <a:pt x="234175" y="68192"/>
                </a:lnTo>
                <a:lnTo>
                  <a:pt x="229517" y="54692"/>
                </a:lnTo>
                <a:cubicBezTo>
                  <a:pt x="227397" y="51239"/>
                  <a:pt x="224468" y="49786"/>
                  <a:pt x="219991" y="53168"/>
                </a:cubicBezTo>
                <a:close/>
                <a:moveTo>
                  <a:pt x="119502" y="13734"/>
                </a:moveTo>
                <a:cubicBezTo>
                  <a:pt x="114930" y="50786"/>
                  <a:pt x="133123" y="84791"/>
                  <a:pt x="153030" y="115652"/>
                </a:cubicBezTo>
                <a:lnTo>
                  <a:pt x="153030" y="115937"/>
                </a:lnTo>
                <a:cubicBezTo>
                  <a:pt x="170080" y="142417"/>
                  <a:pt x="189035" y="178898"/>
                  <a:pt x="219514" y="190994"/>
                </a:cubicBezTo>
                <a:cubicBezTo>
                  <a:pt x="218562" y="185213"/>
                  <a:pt x="217419" y="179402"/>
                  <a:pt x="216085" y="173564"/>
                </a:cubicBezTo>
                <a:cubicBezTo>
                  <a:pt x="215162" y="173525"/>
                  <a:pt x="214362" y="172916"/>
                  <a:pt x="214086" y="172040"/>
                </a:cubicBezTo>
                <a:cubicBezTo>
                  <a:pt x="213514" y="170897"/>
                  <a:pt x="212657" y="169849"/>
                  <a:pt x="212657" y="168706"/>
                </a:cubicBezTo>
                <a:cubicBezTo>
                  <a:pt x="173061" y="122690"/>
                  <a:pt x="141562" y="70284"/>
                  <a:pt x="119502" y="13734"/>
                </a:cubicBezTo>
                <a:close/>
                <a:moveTo>
                  <a:pt x="117378" y="142"/>
                </a:moveTo>
                <a:cubicBezTo>
                  <a:pt x="119036" y="-372"/>
                  <a:pt x="120798" y="551"/>
                  <a:pt x="121312" y="2209"/>
                </a:cubicBezTo>
                <a:cubicBezTo>
                  <a:pt x="141171" y="56254"/>
                  <a:pt x="169708" y="106698"/>
                  <a:pt x="205798" y="151561"/>
                </a:cubicBezTo>
                <a:cubicBezTo>
                  <a:pt x="193226" y="112699"/>
                  <a:pt x="194940" y="73265"/>
                  <a:pt x="222562" y="38880"/>
                </a:cubicBezTo>
                <a:cubicBezTo>
                  <a:pt x="222762" y="38661"/>
                  <a:pt x="223001" y="38480"/>
                  <a:pt x="223258" y="38328"/>
                </a:cubicBezTo>
                <a:cubicBezTo>
                  <a:pt x="224715" y="37490"/>
                  <a:pt x="226582" y="37994"/>
                  <a:pt x="227420" y="39452"/>
                </a:cubicBezTo>
                <a:cubicBezTo>
                  <a:pt x="241775" y="64741"/>
                  <a:pt x="249023" y="93439"/>
                  <a:pt x="248375" y="122510"/>
                </a:cubicBezTo>
                <a:cubicBezTo>
                  <a:pt x="247518" y="142798"/>
                  <a:pt x="245327" y="165086"/>
                  <a:pt x="224848" y="173754"/>
                </a:cubicBezTo>
                <a:cubicBezTo>
                  <a:pt x="224001" y="174135"/>
                  <a:pt x="223029" y="174135"/>
                  <a:pt x="222182" y="173754"/>
                </a:cubicBezTo>
                <a:cubicBezTo>
                  <a:pt x="223705" y="180422"/>
                  <a:pt x="225039" y="187089"/>
                  <a:pt x="226087" y="193852"/>
                </a:cubicBezTo>
                <a:lnTo>
                  <a:pt x="227039" y="193852"/>
                </a:lnTo>
                <a:cubicBezTo>
                  <a:pt x="228020" y="194157"/>
                  <a:pt x="228792" y="194928"/>
                  <a:pt x="229106" y="195919"/>
                </a:cubicBezTo>
                <a:cubicBezTo>
                  <a:pt x="229621" y="197576"/>
                  <a:pt x="228697" y="199338"/>
                  <a:pt x="227039" y="199853"/>
                </a:cubicBezTo>
                <a:cubicBezTo>
                  <a:pt x="228468" y="210711"/>
                  <a:pt x="229802" y="221760"/>
                  <a:pt x="229802" y="232904"/>
                </a:cubicBezTo>
                <a:cubicBezTo>
                  <a:pt x="237421" y="209759"/>
                  <a:pt x="253233" y="191185"/>
                  <a:pt x="264853" y="169468"/>
                </a:cubicBezTo>
                <a:cubicBezTo>
                  <a:pt x="283142" y="135369"/>
                  <a:pt x="290000" y="92887"/>
                  <a:pt x="299525" y="55644"/>
                </a:cubicBezTo>
                <a:cubicBezTo>
                  <a:pt x="299944" y="54463"/>
                  <a:pt x="301030" y="53644"/>
                  <a:pt x="302277" y="53568"/>
                </a:cubicBezTo>
                <a:cubicBezTo>
                  <a:pt x="304011" y="53453"/>
                  <a:pt x="305506" y="54768"/>
                  <a:pt x="305621" y="56502"/>
                </a:cubicBezTo>
                <a:cubicBezTo>
                  <a:pt x="302097" y="136511"/>
                  <a:pt x="314003" y="252431"/>
                  <a:pt x="232183" y="299008"/>
                </a:cubicBezTo>
                <a:cubicBezTo>
                  <a:pt x="232145" y="299027"/>
                  <a:pt x="232107" y="299056"/>
                  <a:pt x="232069" y="299075"/>
                </a:cubicBezTo>
                <a:cubicBezTo>
                  <a:pt x="230688" y="299837"/>
                  <a:pt x="228945" y="299341"/>
                  <a:pt x="228182" y="297960"/>
                </a:cubicBezTo>
                <a:cubicBezTo>
                  <a:pt x="226087" y="325297"/>
                  <a:pt x="222753" y="352538"/>
                  <a:pt x="219991" y="378732"/>
                </a:cubicBezTo>
                <a:cubicBezTo>
                  <a:pt x="217038" y="406545"/>
                  <a:pt x="213037" y="434072"/>
                  <a:pt x="208751" y="461600"/>
                </a:cubicBezTo>
                <a:cubicBezTo>
                  <a:pt x="228725" y="438187"/>
                  <a:pt x="247356" y="413670"/>
                  <a:pt x="264568" y="388162"/>
                </a:cubicBezTo>
                <a:cubicBezTo>
                  <a:pt x="256071" y="381999"/>
                  <a:pt x="251243" y="371979"/>
                  <a:pt x="251709" y="361492"/>
                </a:cubicBezTo>
                <a:cubicBezTo>
                  <a:pt x="252947" y="337013"/>
                  <a:pt x="277903" y="311581"/>
                  <a:pt x="293238" y="292531"/>
                </a:cubicBezTo>
                <a:cubicBezTo>
                  <a:pt x="292952" y="291559"/>
                  <a:pt x="293209" y="290502"/>
                  <a:pt x="293905" y="289769"/>
                </a:cubicBezTo>
                <a:cubicBezTo>
                  <a:pt x="303144" y="279482"/>
                  <a:pt x="313431" y="290721"/>
                  <a:pt x="324671" y="288054"/>
                </a:cubicBezTo>
                <a:cubicBezTo>
                  <a:pt x="324690" y="288045"/>
                  <a:pt x="324709" y="288045"/>
                  <a:pt x="324718" y="288035"/>
                </a:cubicBezTo>
                <a:cubicBezTo>
                  <a:pt x="326347" y="287587"/>
                  <a:pt x="328023" y="288530"/>
                  <a:pt x="328480" y="290150"/>
                </a:cubicBezTo>
                <a:cubicBezTo>
                  <a:pt x="331328" y="298475"/>
                  <a:pt x="330738" y="307590"/>
                  <a:pt x="326861" y="315486"/>
                </a:cubicBezTo>
                <a:cubicBezTo>
                  <a:pt x="322051" y="324087"/>
                  <a:pt x="318032" y="333107"/>
                  <a:pt x="314860" y="342442"/>
                </a:cubicBezTo>
                <a:cubicBezTo>
                  <a:pt x="313431" y="348919"/>
                  <a:pt x="313717" y="355205"/>
                  <a:pt x="312669" y="361492"/>
                </a:cubicBezTo>
                <a:cubicBezTo>
                  <a:pt x="309430" y="379685"/>
                  <a:pt x="297429" y="397020"/>
                  <a:pt x="276284" y="393210"/>
                </a:cubicBezTo>
                <a:cubicBezTo>
                  <a:pt x="274131" y="392743"/>
                  <a:pt x="272026" y="392077"/>
                  <a:pt x="269997" y="391210"/>
                </a:cubicBezTo>
                <a:cubicBezTo>
                  <a:pt x="251947" y="417861"/>
                  <a:pt x="232393" y="443464"/>
                  <a:pt x="211418" y="467886"/>
                </a:cubicBezTo>
                <a:cubicBezTo>
                  <a:pt x="211390" y="467915"/>
                  <a:pt x="211371" y="467943"/>
                  <a:pt x="211342" y="467962"/>
                </a:cubicBezTo>
                <a:cubicBezTo>
                  <a:pt x="210313" y="468943"/>
                  <a:pt x="208685" y="468915"/>
                  <a:pt x="207703" y="467886"/>
                </a:cubicBezTo>
                <a:cubicBezTo>
                  <a:pt x="203389" y="494175"/>
                  <a:pt x="198626" y="520369"/>
                  <a:pt x="193416" y="546468"/>
                </a:cubicBezTo>
                <a:cubicBezTo>
                  <a:pt x="212066" y="521474"/>
                  <a:pt x="234802" y="499804"/>
                  <a:pt x="260662" y="482364"/>
                </a:cubicBezTo>
                <a:cubicBezTo>
                  <a:pt x="273931" y="467010"/>
                  <a:pt x="285942" y="450598"/>
                  <a:pt x="296572" y="433310"/>
                </a:cubicBezTo>
                <a:cubicBezTo>
                  <a:pt x="298286" y="430072"/>
                  <a:pt x="302858" y="432358"/>
                  <a:pt x="302192" y="435692"/>
                </a:cubicBezTo>
                <a:cubicBezTo>
                  <a:pt x="293524" y="477030"/>
                  <a:pt x="283142" y="519321"/>
                  <a:pt x="260567" y="555516"/>
                </a:cubicBezTo>
                <a:cubicBezTo>
                  <a:pt x="237993" y="591711"/>
                  <a:pt x="196940" y="611904"/>
                  <a:pt x="176938" y="649433"/>
                </a:cubicBezTo>
                <a:cubicBezTo>
                  <a:pt x="176490" y="650338"/>
                  <a:pt x="175557" y="650890"/>
                  <a:pt x="174557" y="650861"/>
                </a:cubicBezTo>
                <a:cubicBezTo>
                  <a:pt x="170889" y="678913"/>
                  <a:pt x="168984" y="707154"/>
                  <a:pt x="168842" y="735444"/>
                </a:cubicBezTo>
                <a:cubicBezTo>
                  <a:pt x="189987" y="681818"/>
                  <a:pt x="230944" y="636098"/>
                  <a:pt x="264758" y="590378"/>
                </a:cubicBezTo>
                <a:cubicBezTo>
                  <a:pt x="265311" y="589492"/>
                  <a:pt x="266254" y="588939"/>
                  <a:pt x="267292" y="588892"/>
                </a:cubicBezTo>
                <a:cubicBezTo>
                  <a:pt x="269025" y="588825"/>
                  <a:pt x="270493" y="590168"/>
                  <a:pt x="270569" y="591902"/>
                </a:cubicBezTo>
                <a:cubicBezTo>
                  <a:pt x="274378" y="628097"/>
                  <a:pt x="259710" y="659815"/>
                  <a:pt x="240660" y="689723"/>
                </a:cubicBezTo>
                <a:cubicBezTo>
                  <a:pt x="219296" y="722432"/>
                  <a:pt x="195979" y="753827"/>
                  <a:pt x="170842" y="783735"/>
                </a:cubicBezTo>
                <a:cubicBezTo>
                  <a:pt x="171223" y="787545"/>
                  <a:pt x="171699" y="791355"/>
                  <a:pt x="171699" y="795165"/>
                </a:cubicBezTo>
                <a:cubicBezTo>
                  <a:pt x="175128" y="830122"/>
                  <a:pt x="180843" y="864698"/>
                  <a:pt x="187701" y="899083"/>
                </a:cubicBezTo>
                <a:cubicBezTo>
                  <a:pt x="188977" y="865250"/>
                  <a:pt x="197874" y="832141"/>
                  <a:pt x="213704" y="802214"/>
                </a:cubicBezTo>
                <a:cubicBezTo>
                  <a:pt x="224658" y="783259"/>
                  <a:pt x="241136" y="768686"/>
                  <a:pt x="254757" y="751922"/>
                </a:cubicBezTo>
                <a:cubicBezTo>
                  <a:pt x="270826" y="730976"/>
                  <a:pt x="285342" y="708878"/>
                  <a:pt x="298191" y="685818"/>
                </a:cubicBezTo>
                <a:cubicBezTo>
                  <a:pt x="298734" y="684828"/>
                  <a:pt x="299782" y="684227"/>
                  <a:pt x="300906" y="684247"/>
                </a:cubicBezTo>
                <a:cubicBezTo>
                  <a:pt x="302592" y="684275"/>
                  <a:pt x="303935" y="685656"/>
                  <a:pt x="303906" y="687342"/>
                </a:cubicBezTo>
                <a:cubicBezTo>
                  <a:pt x="307431" y="776877"/>
                  <a:pt x="232945" y="838028"/>
                  <a:pt x="193702" y="911085"/>
                </a:cubicBezTo>
                <a:cubicBezTo>
                  <a:pt x="193797" y="917943"/>
                  <a:pt x="194178" y="924134"/>
                  <a:pt x="194750" y="930135"/>
                </a:cubicBezTo>
                <a:cubicBezTo>
                  <a:pt x="194902" y="930601"/>
                  <a:pt x="194902" y="931096"/>
                  <a:pt x="194750" y="931563"/>
                </a:cubicBezTo>
                <a:cubicBezTo>
                  <a:pt x="200560" y="959376"/>
                  <a:pt x="207227" y="986999"/>
                  <a:pt x="213800" y="1014621"/>
                </a:cubicBezTo>
                <a:cubicBezTo>
                  <a:pt x="214752" y="1018527"/>
                  <a:pt x="208751" y="1020146"/>
                  <a:pt x="207894" y="1016240"/>
                </a:cubicBezTo>
                <a:cubicBezTo>
                  <a:pt x="200370" y="984998"/>
                  <a:pt x="193130" y="953756"/>
                  <a:pt x="186654" y="922514"/>
                </a:cubicBezTo>
                <a:lnTo>
                  <a:pt x="185987" y="921753"/>
                </a:lnTo>
                <a:cubicBezTo>
                  <a:pt x="183510" y="918133"/>
                  <a:pt x="180938" y="914609"/>
                  <a:pt x="178367" y="911275"/>
                </a:cubicBezTo>
                <a:cubicBezTo>
                  <a:pt x="177909" y="911161"/>
                  <a:pt x="177576" y="910789"/>
                  <a:pt x="177509" y="910322"/>
                </a:cubicBezTo>
                <a:cubicBezTo>
                  <a:pt x="162241" y="891387"/>
                  <a:pt x="143324" y="875709"/>
                  <a:pt x="121883" y="864221"/>
                </a:cubicBezTo>
                <a:cubicBezTo>
                  <a:pt x="105462" y="856573"/>
                  <a:pt x="90613" y="845952"/>
                  <a:pt x="78068" y="832884"/>
                </a:cubicBezTo>
                <a:cubicBezTo>
                  <a:pt x="65591" y="817549"/>
                  <a:pt x="59018" y="797642"/>
                  <a:pt x="49493" y="780592"/>
                </a:cubicBezTo>
                <a:cubicBezTo>
                  <a:pt x="35197" y="757541"/>
                  <a:pt x="19042" y="735682"/>
                  <a:pt x="1202" y="715251"/>
                </a:cubicBezTo>
                <a:cubicBezTo>
                  <a:pt x="-141" y="714222"/>
                  <a:pt x="-398" y="712307"/>
                  <a:pt x="630" y="710964"/>
                </a:cubicBezTo>
                <a:cubicBezTo>
                  <a:pt x="1659" y="709621"/>
                  <a:pt x="3573" y="709364"/>
                  <a:pt x="4916" y="710393"/>
                </a:cubicBezTo>
                <a:cubicBezTo>
                  <a:pt x="77592" y="748588"/>
                  <a:pt x="148458" y="800690"/>
                  <a:pt x="178272" y="878128"/>
                </a:cubicBezTo>
                <a:cubicBezTo>
                  <a:pt x="171499" y="840619"/>
                  <a:pt x="166984" y="802738"/>
                  <a:pt x="164746" y="764685"/>
                </a:cubicBezTo>
                <a:lnTo>
                  <a:pt x="163984" y="764209"/>
                </a:lnTo>
                <a:cubicBezTo>
                  <a:pt x="135599" y="735158"/>
                  <a:pt x="99690" y="706297"/>
                  <a:pt x="86164" y="666673"/>
                </a:cubicBezTo>
                <a:cubicBezTo>
                  <a:pt x="68400" y="669359"/>
                  <a:pt x="51103" y="659510"/>
                  <a:pt x="44350" y="642861"/>
                </a:cubicBezTo>
                <a:cubicBezTo>
                  <a:pt x="34825" y="618572"/>
                  <a:pt x="41492" y="587044"/>
                  <a:pt x="44350" y="562088"/>
                </a:cubicBezTo>
                <a:cubicBezTo>
                  <a:pt x="44731" y="558469"/>
                  <a:pt x="50446" y="558374"/>
                  <a:pt x="50446" y="562088"/>
                </a:cubicBezTo>
                <a:lnTo>
                  <a:pt x="62543" y="560088"/>
                </a:lnTo>
                <a:cubicBezTo>
                  <a:pt x="63905" y="559783"/>
                  <a:pt x="65305" y="560355"/>
                  <a:pt x="66067" y="561517"/>
                </a:cubicBezTo>
                <a:cubicBezTo>
                  <a:pt x="78449" y="577710"/>
                  <a:pt x="134552" y="650099"/>
                  <a:pt x="92260" y="665435"/>
                </a:cubicBezTo>
                <a:cubicBezTo>
                  <a:pt x="104643" y="701058"/>
                  <a:pt x="136171" y="728014"/>
                  <a:pt x="162746" y="754208"/>
                </a:cubicBezTo>
                <a:cubicBezTo>
                  <a:pt x="163222" y="752684"/>
                  <a:pt x="163698" y="751160"/>
                  <a:pt x="164269" y="749636"/>
                </a:cubicBezTo>
                <a:cubicBezTo>
                  <a:pt x="163013" y="716079"/>
                  <a:pt x="164412" y="682485"/>
                  <a:pt x="168460" y="649147"/>
                </a:cubicBezTo>
                <a:cubicBezTo>
                  <a:pt x="167184" y="649099"/>
                  <a:pt x="166089" y="648204"/>
                  <a:pt x="165794" y="646956"/>
                </a:cubicBezTo>
                <a:cubicBezTo>
                  <a:pt x="152173" y="594473"/>
                  <a:pt x="108929" y="555230"/>
                  <a:pt x="75973" y="514178"/>
                </a:cubicBezTo>
                <a:cubicBezTo>
                  <a:pt x="61876" y="498642"/>
                  <a:pt x="49760" y="481431"/>
                  <a:pt x="39873" y="462933"/>
                </a:cubicBezTo>
                <a:cubicBezTo>
                  <a:pt x="32262" y="443064"/>
                  <a:pt x="28224" y="422004"/>
                  <a:pt x="27967" y="400735"/>
                </a:cubicBezTo>
                <a:cubicBezTo>
                  <a:pt x="27681" y="397496"/>
                  <a:pt x="32158" y="396735"/>
                  <a:pt x="33682" y="399211"/>
                </a:cubicBezTo>
                <a:cubicBezTo>
                  <a:pt x="77688" y="468744"/>
                  <a:pt x="158364" y="517893"/>
                  <a:pt x="176557" y="600951"/>
                </a:cubicBezTo>
                <a:cubicBezTo>
                  <a:pt x="179128" y="587520"/>
                  <a:pt x="181796" y="574090"/>
                  <a:pt x="184462" y="560660"/>
                </a:cubicBezTo>
                <a:cubicBezTo>
                  <a:pt x="184291" y="560164"/>
                  <a:pt x="184291" y="559631"/>
                  <a:pt x="184462" y="559136"/>
                </a:cubicBezTo>
                <a:cubicBezTo>
                  <a:pt x="187510" y="543896"/>
                  <a:pt x="190463" y="528656"/>
                  <a:pt x="193321" y="513320"/>
                </a:cubicBezTo>
                <a:cubicBezTo>
                  <a:pt x="191892" y="513511"/>
                  <a:pt x="190549" y="512616"/>
                  <a:pt x="190178" y="511225"/>
                </a:cubicBezTo>
                <a:cubicBezTo>
                  <a:pt x="184082" y="491222"/>
                  <a:pt x="166937" y="481507"/>
                  <a:pt x="154268" y="466267"/>
                </a:cubicBezTo>
                <a:cubicBezTo>
                  <a:pt x="144420" y="453418"/>
                  <a:pt x="136323" y="439330"/>
                  <a:pt x="130170" y="424357"/>
                </a:cubicBezTo>
                <a:cubicBezTo>
                  <a:pt x="112453" y="386257"/>
                  <a:pt x="95499" y="348157"/>
                  <a:pt x="78926" y="310057"/>
                </a:cubicBezTo>
                <a:cubicBezTo>
                  <a:pt x="77878" y="307580"/>
                  <a:pt x="80354" y="303770"/>
                  <a:pt x="83212" y="305771"/>
                </a:cubicBezTo>
                <a:cubicBezTo>
                  <a:pt x="115692" y="329393"/>
                  <a:pt x="151792" y="358730"/>
                  <a:pt x="175414" y="391496"/>
                </a:cubicBezTo>
                <a:cubicBezTo>
                  <a:pt x="191464" y="417194"/>
                  <a:pt x="199884" y="446922"/>
                  <a:pt x="199703" y="477221"/>
                </a:cubicBezTo>
                <a:cubicBezTo>
                  <a:pt x="204561" y="449217"/>
                  <a:pt x="208846" y="421404"/>
                  <a:pt x="212180" y="392829"/>
                </a:cubicBezTo>
                <a:lnTo>
                  <a:pt x="217906" y="338730"/>
                </a:lnTo>
                <a:lnTo>
                  <a:pt x="213895" y="340156"/>
                </a:lnTo>
                <a:cubicBezTo>
                  <a:pt x="191702" y="330602"/>
                  <a:pt x="172890" y="314610"/>
                  <a:pt x="159889" y="294245"/>
                </a:cubicBezTo>
                <a:cubicBezTo>
                  <a:pt x="145791" y="296331"/>
                  <a:pt x="131638" y="290826"/>
                  <a:pt x="122646" y="279767"/>
                </a:cubicBezTo>
                <a:cubicBezTo>
                  <a:pt x="107882" y="258050"/>
                  <a:pt x="111406" y="217569"/>
                  <a:pt x="112168" y="193185"/>
                </a:cubicBezTo>
                <a:cubicBezTo>
                  <a:pt x="112121" y="192071"/>
                  <a:pt x="112768" y="191051"/>
                  <a:pt x="113788" y="190613"/>
                </a:cubicBezTo>
                <a:cubicBezTo>
                  <a:pt x="113959" y="189108"/>
                  <a:pt x="115140" y="187927"/>
                  <a:pt x="116645" y="187756"/>
                </a:cubicBezTo>
                <a:lnTo>
                  <a:pt x="119788" y="185375"/>
                </a:lnTo>
                <a:lnTo>
                  <a:pt x="119788" y="184898"/>
                </a:lnTo>
                <a:cubicBezTo>
                  <a:pt x="119026" y="183469"/>
                  <a:pt x="121503" y="181755"/>
                  <a:pt x="122265" y="183469"/>
                </a:cubicBezTo>
                <a:lnTo>
                  <a:pt x="130742" y="176992"/>
                </a:lnTo>
                <a:cubicBezTo>
                  <a:pt x="130856" y="176802"/>
                  <a:pt x="130999" y="176631"/>
                  <a:pt x="131152" y="176469"/>
                </a:cubicBezTo>
                <a:cubicBezTo>
                  <a:pt x="132371" y="175230"/>
                  <a:pt x="134361" y="175211"/>
                  <a:pt x="135600" y="176421"/>
                </a:cubicBezTo>
                <a:cubicBezTo>
                  <a:pt x="156765" y="194366"/>
                  <a:pt x="171404" y="218817"/>
                  <a:pt x="177224" y="245953"/>
                </a:cubicBezTo>
                <a:cubicBezTo>
                  <a:pt x="179700" y="260336"/>
                  <a:pt x="181892" y="284625"/>
                  <a:pt x="165984" y="292245"/>
                </a:cubicBezTo>
                <a:cubicBezTo>
                  <a:pt x="178462" y="311133"/>
                  <a:pt x="196217" y="325935"/>
                  <a:pt x="217039" y="334822"/>
                </a:cubicBezTo>
                <a:lnTo>
                  <a:pt x="217985" y="337977"/>
                </a:lnTo>
                <a:lnTo>
                  <a:pt x="222408" y="296186"/>
                </a:lnTo>
                <a:cubicBezTo>
                  <a:pt x="224754" y="263289"/>
                  <a:pt x="225087" y="230237"/>
                  <a:pt x="220563" y="198614"/>
                </a:cubicBezTo>
                <a:cubicBezTo>
                  <a:pt x="186272" y="186994"/>
                  <a:pt x="166079" y="147941"/>
                  <a:pt x="147601" y="119366"/>
                </a:cubicBezTo>
                <a:cubicBezTo>
                  <a:pt x="124836" y="84124"/>
                  <a:pt x="104738" y="45071"/>
                  <a:pt x="115311" y="2209"/>
                </a:cubicBezTo>
                <a:cubicBezTo>
                  <a:pt x="115616" y="1228"/>
                  <a:pt x="116387" y="456"/>
                  <a:pt x="117378" y="14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"/>
          <p:cNvSpPr/>
          <p:nvPr/>
        </p:nvSpPr>
        <p:spPr>
          <a:xfrm rot="1994086">
            <a:off x="2441608" y="5105537"/>
            <a:ext cx="911595" cy="2375799"/>
          </a:xfrm>
          <a:custGeom>
            <a:avLst/>
            <a:gdLst/>
            <a:ahLst/>
            <a:cxnLst/>
            <a:rect l="l" t="t" r="r" b="b"/>
            <a:pathLst>
              <a:path w="337011" h="878318" extrusionOk="0">
                <a:moveTo>
                  <a:pt x="324561" y="222999"/>
                </a:moveTo>
                <a:cubicBezTo>
                  <a:pt x="330276" y="220522"/>
                  <a:pt x="335610" y="204711"/>
                  <a:pt x="336563" y="201091"/>
                </a:cubicBezTo>
                <a:cubicBezTo>
                  <a:pt x="340944" y="182803"/>
                  <a:pt x="307988" y="173278"/>
                  <a:pt x="294843" y="167754"/>
                </a:cubicBezTo>
                <a:cubicBezTo>
                  <a:pt x="268564" y="157086"/>
                  <a:pt x="240313" y="152180"/>
                  <a:pt x="211976" y="153371"/>
                </a:cubicBezTo>
                <a:cubicBezTo>
                  <a:pt x="227321" y="148818"/>
                  <a:pt x="243085" y="145818"/>
                  <a:pt x="259029" y="144417"/>
                </a:cubicBezTo>
                <a:cubicBezTo>
                  <a:pt x="277317" y="142608"/>
                  <a:pt x="304178" y="146799"/>
                  <a:pt x="321228" y="140417"/>
                </a:cubicBezTo>
                <a:cubicBezTo>
                  <a:pt x="334277" y="135464"/>
                  <a:pt x="337420" y="115557"/>
                  <a:pt x="330181" y="102317"/>
                </a:cubicBezTo>
                <a:cubicBezTo>
                  <a:pt x="320656" y="84696"/>
                  <a:pt x="287795" y="97459"/>
                  <a:pt x="273031" y="102317"/>
                </a:cubicBezTo>
                <a:cubicBezTo>
                  <a:pt x="247371" y="110089"/>
                  <a:pt x="223311" y="122377"/>
                  <a:pt x="201975" y="138607"/>
                </a:cubicBezTo>
                <a:cubicBezTo>
                  <a:pt x="221596" y="118509"/>
                  <a:pt x="245694" y="103079"/>
                  <a:pt x="264268" y="81457"/>
                </a:cubicBezTo>
                <a:cubicBezTo>
                  <a:pt x="272555" y="71932"/>
                  <a:pt x="294462" y="46024"/>
                  <a:pt x="279413" y="33832"/>
                </a:cubicBezTo>
                <a:cubicBezTo>
                  <a:pt x="261506" y="18878"/>
                  <a:pt x="231788" y="46596"/>
                  <a:pt x="221501" y="58597"/>
                </a:cubicBezTo>
                <a:cubicBezTo>
                  <a:pt x="210595" y="72294"/>
                  <a:pt x="201794" y="87544"/>
                  <a:pt x="195402" y="103841"/>
                </a:cubicBezTo>
                <a:cubicBezTo>
                  <a:pt x="201879" y="84791"/>
                  <a:pt x="209023" y="65741"/>
                  <a:pt x="216453" y="46119"/>
                </a:cubicBezTo>
                <a:cubicBezTo>
                  <a:pt x="223882" y="26498"/>
                  <a:pt x="235979" y="2019"/>
                  <a:pt x="207404" y="114"/>
                </a:cubicBezTo>
                <a:cubicBezTo>
                  <a:pt x="177305" y="-1982"/>
                  <a:pt x="174733" y="17544"/>
                  <a:pt x="171018" y="43357"/>
                </a:cubicBezTo>
                <a:cubicBezTo>
                  <a:pt x="167637" y="66532"/>
                  <a:pt x="166113" y="89944"/>
                  <a:pt x="166446" y="113366"/>
                </a:cubicBezTo>
                <a:cubicBezTo>
                  <a:pt x="163589" y="89839"/>
                  <a:pt x="161398" y="66312"/>
                  <a:pt x="149778" y="44881"/>
                </a:cubicBezTo>
                <a:cubicBezTo>
                  <a:pt x="142158" y="30784"/>
                  <a:pt x="125965" y="4781"/>
                  <a:pt x="108249" y="22593"/>
                </a:cubicBezTo>
                <a:cubicBezTo>
                  <a:pt x="87389" y="43643"/>
                  <a:pt x="106344" y="91458"/>
                  <a:pt x="120536" y="110699"/>
                </a:cubicBezTo>
                <a:lnTo>
                  <a:pt x="122155" y="113080"/>
                </a:lnTo>
                <a:cubicBezTo>
                  <a:pt x="115392" y="107841"/>
                  <a:pt x="108344" y="102984"/>
                  <a:pt x="101200" y="98126"/>
                </a:cubicBezTo>
                <a:cubicBezTo>
                  <a:pt x="83960" y="86410"/>
                  <a:pt x="55766" y="52501"/>
                  <a:pt x="44050" y="84886"/>
                </a:cubicBezTo>
                <a:cubicBezTo>
                  <a:pt x="30906" y="121748"/>
                  <a:pt x="69291" y="144894"/>
                  <a:pt x="109677" y="159753"/>
                </a:cubicBezTo>
                <a:cubicBezTo>
                  <a:pt x="94828" y="158619"/>
                  <a:pt x="79893" y="159753"/>
                  <a:pt x="65386" y="163086"/>
                </a:cubicBezTo>
                <a:cubicBezTo>
                  <a:pt x="52432" y="166134"/>
                  <a:pt x="17761" y="175945"/>
                  <a:pt x="16428" y="191661"/>
                </a:cubicBezTo>
                <a:cubicBezTo>
                  <a:pt x="15475" y="200043"/>
                  <a:pt x="31001" y="208902"/>
                  <a:pt x="35478" y="212235"/>
                </a:cubicBezTo>
                <a:cubicBezTo>
                  <a:pt x="41821" y="217874"/>
                  <a:pt x="50737" y="219589"/>
                  <a:pt x="58719" y="216712"/>
                </a:cubicBezTo>
                <a:lnTo>
                  <a:pt x="62910" y="215569"/>
                </a:lnTo>
                <a:cubicBezTo>
                  <a:pt x="51670" y="223189"/>
                  <a:pt x="40145" y="234619"/>
                  <a:pt x="46717" y="246144"/>
                </a:cubicBezTo>
                <a:cubicBezTo>
                  <a:pt x="54242" y="259670"/>
                  <a:pt x="83388" y="250526"/>
                  <a:pt x="93009" y="245573"/>
                </a:cubicBezTo>
                <a:cubicBezTo>
                  <a:pt x="115774" y="233857"/>
                  <a:pt x="131680" y="211950"/>
                  <a:pt x="150159" y="194233"/>
                </a:cubicBezTo>
                <a:cubicBezTo>
                  <a:pt x="139453" y="208978"/>
                  <a:pt x="130594" y="224970"/>
                  <a:pt x="123775" y="241858"/>
                </a:cubicBezTo>
                <a:cubicBezTo>
                  <a:pt x="118726" y="254812"/>
                  <a:pt x="105963" y="275958"/>
                  <a:pt x="122060" y="284244"/>
                </a:cubicBezTo>
                <a:cubicBezTo>
                  <a:pt x="167113" y="307200"/>
                  <a:pt x="179972" y="219951"/>
                  <a:pt x="182067" y="179469"/>
                </a:cubicBezTo>
                <a:cubicBezTo>
                  <a:pt x="183591" y="186708"/>
                  <a:pt x="185877" y="195948"/>
                  <a:pt x="188830" y="205758"/>
                </a:cubicBezTo>
                <a:cubicBezTo>
                  <a:pt x="194355" y="265385"/>
                  <a:pt x="198355" y="325774"/>
                  <a:pt x="189783" y="385209"/>
                </a:cubicBezTo>
                <a:cubicBezTo>
                  <a:pt x="180258" y="449313"/>
                  <a:pt x="150063" y="504082"/>
                  <a:pt x="126822" y="563422"/>
                </a:cubicBezTo>
                <a:lnTo>
                  <a:pt x="125679" y="566661"/>
                </a:lnTo>
                <a:cubicBezTo>
                  <a:pt x="121488" y="551325"/>
                  <a:pt x="117393" y="536085"/>
                  <a:pt x="112725" y="521036"/>
                </a:cubicBezTo>
                <a:cubicBezTo>
                  <a:pt x="161303" y="447408"/>
                  <a:pt x="64624" y="379399"/>
                  <a:pt x="17475" y="337775"/>
                </a:cubicBezTo>
                <a:cubicBezTo>
                  <a:pt x="16237" y="336556"/>
                  <a:pt x="14246" y="336584"/>
                  <a:pt x="13027" y="337823"/>
                </a:cubicBezTo>
                <a:cubicBezTo>
                  <a:pt x="12256" y="338613"/>
                  <a:pt x="11951" y="339756"/>
                  <a:pt x="12237" y="340823"/>
                </a:cubicBezTo>
                <a:cubicBezTo>
                  <a:pt x="19104" y="381771"/>
                  <a:pt x="30972" y="421728"/>
                  <a:pt x="47575" y="459790"/>
                </a:cubicBezTo>
                <a:cubicBezTo>
                  <a:pt x="58909" y="486270"/>
                  <a:pt x="71863" y="520465"/>
                  <a:pt x="105677" y="520083"/>
                </a:cubicBezTo>
                <a:lnTo>
                  <a:pt x="105677" y="520083"/>
                </a:lnTo>
                <a:cubicBezTo>
                  <a:pt x="111392" y="539133"/>
                  <a:pt x="116440" y="557707"/>
                  <a:pt x="121679" y="577233"/>
                </a:cubicBezTo>
                <a:cubicBezTo>
                  <a:pt x="118345" y="586758"/>
                  <a:pt x="115488" y="596283"/>
                  <a:pt x="113011" y="606380"/>
                </a:cubicBezTo>
                <a:cubicBezTo>
                  <a:pt x="112792" y="606875"/>
                  <a:pt x="112544" y="607351"/>
                  <a:pt x="112249" y="607809"/>
                </a:cubicBezTo>
                <a:cubicBezTo>
                  <a:pt x="111821" y="608647"/>
                  <a:pt x="111821" y="609638"/>
                  <a:pt x="112249" y="610476"/>
                </a:cubicBezTo>
                <a:cubicBezTo>
                  <a:pt x="104915" y="641661"/>
                  <a:pt x="102058" y="673731"/>
                  <a:pt x="103772" y="705726"/>
                </a:cubicBezTo>
                <a:cubicBezTo>
                  <a:pt x="97781" y="689628"/>
                  <a:pt x="90351" y="674103"/>
                  <a:pt x="81579" y="659339"/>
                </a:cubicBezTo>
                <a:cubicBezTo>
                  <a:pt x="81874" y="658634"/>
                  <a:pt x="81874" y="657853"/>
                  <a:pt x="81579" y="657148"/>
                </a:cubicBezTo>
                <a:cubicBezTo>
                  <a:pt x="67024" y="618877"/>
                  <a:pt x="39878" y="586701"/>
                  <a:pt x="4617" y="565899"/>
                </a:cubicBezTo>
                <a:cubicBezTo>
                  <a:pt x="3102" y="565060"/>
                  <a:pt x="1188" y="565603"/>
                  <a:pt x="340" y="567118"/>
                </a:cubicBezTo>
                <a:cubicBezTo>
                  <a:pt x="102" y="567565"/>
                  <a:pt x="-41" y="568061"/>
                  <a:pt x="-51" y="568566"/>
                </a:cubicBezTo>
                <a:cubicBezTo>
                  <a:pt x="2616" y="609142"/>
                  <a:pt x="34620" y="655910"/>
                  <a:pt x="76150" y="663244"/>
                </a:cubicBezTo>
                <a:cubicBezTo>
                  <a:pt x="87779" y="683580"/>
                  <a:pt x="97352" y="705021"/>
                  <a:pt x="104725" y="727252"/>
                </a:cubicBezTo>
                <a:cubicBezTo>
                  <a:pt x="104896" y="727681"/>
                  <a:pt x="105163" y="728071"/>
                  <a:pt x="105486" y="728395"/>
                </a:cubicBezTo>
                <a:cubicBezTo>
                  <a:pt x="107020" y="741216"/>
                  <a:pt x="109306" y="753941"/>
                  <a:pt x="112344" y="766495"/>
                </a:cubicBezTo>
                <a:cubicBezTo>
                  <a:pt x="112344" y="767733"/>
                  <a:pt x="111868" y="768876"/>
                  <a:pt x="111678" y="770115"/>
                </a:cubicBezTo>
                <a:cubicBezTo>
                  <a:pt x="111392" y="771896"/>
                  <a:pt x="112573" y="773591"/>
                  <a:pt x="114345" y="773925"/>
                </a:cubicBezTo>
                <a:cubicBezTo>
                  <a:pt x="124213" y="810720"/>
                  <a:pt x="140319" y="845543"/>
                  <a:pt x="161970" y="876890"/>
                </a:cubicBezTo>
                <a:cubicBezTo>
                  <a:pt x="164256" y="880224"/>
                  <a:pt x="169590" y="876890"/>
                  <a:pt x="167304" y="873842"/>
                </a:cubicBezTo>
                <a:cubicBezTo>
                  <a:pt x="145272" y="841238"/>
                  <a:pt x="129185" y="804986"/>
                  <a:pt x="119774" y="766781"/>
                </a:cubicBezTo>
                <a:cubicBezTo>
                  <a:pt x="124765" y="739558"/>
                  <a:pt x="135767" y="713784"/>
                  <a:pt x="151968" y="691343"/>
                </a:cubicBezTo>
                <a:cubicBezTo>
                  <a:pt x="152911" y="692372"/>
                  <a:pt x="154407" y="692676"/>
                  <a:pt x="155683" y="692105"/>
                </a:cubicBezTo>
                <a:cubicBezTo>
                  <a:pt x="213700" y="666930"/>
                  <a:pt x="265230" y="628888"/>
                  <a:pt x="306369" y="580853"/>
                </a:cubicBezTo>
                <a:cubicBezTo>
                  <a:pt x="307893" y="579138"/>
                  <a:pt x="307035" y="575233"/>
                  <a:pt x="304178" y="575614"/>
                </a:cubicBezTo>
                <a:cubicBezTo>
                  <a:pt x="240456" y="583329"/>
                  <a:pt x="156159" y="606094"/>
                  <a:pt x="150921" y="682485"/>
                </a:cubicBezTo>
                <a:cubicBezTo>
                  <a:pt x="134747" y="703306"/>
                  <a:pt x="123041" y="727233"/>
                  <a:pt x="116535" y="752779"/>
                </a:cubicBezTo>
                <a:cubicBezTo>
                  <a:pt x="113268" y="737082"/>
                  <a:pt x="111135" y="721166"/>
                  <a:pt x="110154" y="705154"/>
                </a:cubicBezTo>
                <a:cubicBezTo>
                  <a:pt x="108496" y="671798"/>
                  <a:pt x="112154" y="638393"/>
                  <a:pt x="121012" y="606190"/>
                </a:cubicBezTo>
                <a:cubicBezTo>
                  <a:pt x="142767" y="563879"/>
                  <a:pt x="173600" y="526894"/>
                  <a:pt x="211309" y="497890"/>
                </a:cubicBezTo>
                <a:cubicBezTo>
                  <a:pt x="212023" y="498414"/>
                  <a:pt x="212928" y="498585"/>
                  <a:pt x="213786" y="498366"/>
                </a:cubicBezTo>
                <a:cubicBezTo>
                  <a:pt x="239332" y="493871"/>
                  <a:pt x="263916" y="485012"/>
                  <a:pt x="286461" y="472173"/>
                </a:cubicBezTo>
                <a:cubicBezTo>
                  <a:pt x="307988" y="458171"/>
                  <a:pt x="320751" y="437121"/>
                  <a:pt x="333039" y="415023"/>
                </a:cubicBezTo>
                <a:cubicBezTo>
                  <a:pt x="333886" y="413508"/>
                  <a:pt x="333334" y="411594"/>
                  <a:pt x="331819" y="410746"/>
                </a:cubicBezTo>
                <a:cubicBezTo>
                  <a:pt x="331115" y="410355"/>
                  <a:pt x="330295" y="410251"/>
                  <a:pt x="329515" y="410451"/>
                </a:cubicBezTo>
                <a:cubicBezTo>
                  <a:pt x="303987" y="416166"/>
                  <a:pt x="272365" y="418547"/>
                  <a:pt x="250076" y="433501"/>
                </a:cubicBezTo>
                <a:cubicBezTo>
                  <a:pt x="229692" y="447312"/>
                  <a:pt x="217596" y="472173"/>
                  <a:pt x="204737" y="492366"/>
                </a:cubicBezTo>
                <a:cubicBezTo>
                  <a:pt x="204280" y="493194"/>
                  <a:pt x="204280" y="494204"/>
                  <a:pt x="204737" y="495033"/>
                </a:cubicBezTo>
                <a:cubicBezTo>
                  <a:pt x="175105" y="518350"/>
                  <a:pt x="149797" y="546687"/>
                  <a:pt x="129966" y="578758"/>
                </a:cubicBezTo>
                <a:lnTo>
                  <a:pt x="129966" y="578091"/>
                </a:lnTo>
                <a:cubicBezTo>
                  <a:pt x="135776" y="561041"/>
                  <a:pt x="142443" y="544182"/>
                  <a:pt x="150063" y="527322"/>
                </a:cubicBezTo>
                <a:cubicBezTo>
                  <a:pt x="173114" y="475792"/>
                  <a:pt x="193116" y="425595"/>
                  <a:pt x="199117" y="368922"/>
                </a:cubicBezTo>
                <a:cubicBezTo>
                  <a:pt x="203213" y="322640"/>
                  <a:pt x="202927" y="276082"/>
                  <a:pt x="198260" y="229857"/>
                </a:cubicBezTo>
                <a:cubicBezTo>
                  <a:pt x="210833" y="261956"/>
                  <a:pt x="229692" y="290436"/>
                  <a:pt x="252267" y="275005"/>
                </a:cubicBezTo>
                <a:cubicBezTo>
                  <a:pt x="283604" y="253574"/>
                  <a:pt x="242742" y="213759"/>
                  <a:pt x="211024" y="188423"/>
                </a:cubicBezTo>
                <a:cubicBezTo>
                  <a:pt x="232712" y="199443"/>
                  <a:pt x="255600" y="207949"/>
                  <a:pt x="279222" y="213759"/>
                </a:cubicBezTo>
                <a:cubicBezTo>
                  <a:pt x="289224" y="216617"/>
                  <a:pt x="313703" y="227666"/>
                  <a:pt x="324561" y="222999"/>
                </a:cubicBezTo>
                <a:close/>
                <a:moveTo>
                  <a:pt x="41574" y="425691"/>
                </a:moveTo>
                <a:cubicBezTo>
                  <a:pt x="32477" y="400478"/>
                  <a:pt x="25534" y="374541"/>
                  <a:pt x="20809" y="348157"/>
                </a:cubicBezTo>
                <a:cubicBezTo>
                  <a:pt x="66815" y="387495"/>
                  <a:pt x="147968" y="447979"/>
                  <a:pt x="110916" y="513035"/>
                </a:cubicBezTo>
                <a:cubicBezTo>
                  <a:pt x="104029" y="490613"/>
                  <a:pt x="94838" y="468972"/>
                  <a:pt x="83484" y="448455"/>
                </a:cubicBezTo>
                <a:cubicBezTo>
                  <a:pt x="82360" y="447132"/>
                  <a:pt x="80369" y="446979"/>
                  <a:pt x="79055" y="448103"/>
                </a:cubicBezTo>
                <a:cubicBezTo>
                  <a:pt x="78045" y="448960"/>
                  <a:pt x="77683" y="450360"/>
                  <a:pt x="78150" y="451599"/>
                </a:cubicBezTo>
                <a:cubicBezTo>
                  <a:pt x="89103" y="471325"/>
                  <a:pt x="97981" y="492137"/>
                  <a:pt x="104629" y="513702"/>
                </a:cubicBezTo>
                <a:cubicBezTo>
                  <a:pt x="67482" y="512178"/>
                  <a:pt x="51766" y="453980"/>
                  <a:pt x="41574" y="425691"/>
                </a:cubicBezTo>
                <a:close/>
                <a:moveTo>
                  <a:pt x="7760" y="574185"/>
                </a:moveTo>
                <a:cubicBezTo>
                  <a:pt x="32868" y="590130"/>
                  <a:pt x="53413" y="612314"/>
                  <a:pt x="67386" y="638575"/>
                </a:cubicBezTo>
                <a:cubicBezTo>
                  <a:pt x="61700" y="632145"/>
                  <a:pt x="55080" y="626592"/>
                  <a:pt x="47765" y="622096"/>
                </a:cubicBezTo>
                <a:cubicBezTo>
                  <a:pt x="46212" y="621325"/>
                  <a:pt x="44326" y="621963"/>
                  <a:pt x="43555" y="623516"/>
                </a:cubicBezTo>
                <a:cubicBezTo>
                  <a:pt x="42850" y="624935"/>
                  <a:pt x="43307" y="626649"/>
                  <a:pt x="44622" y="627525"/>
                </a:cubicBezTo>
                <a:cubicBezTo>
                  <a:pt x="55861" y="634612"/>
                  <a:pt x="65424" y="644070"/>
                  <a:pt x="72625" y="655243"/>
                </a:cubicBezTo>
                <a:cubicBezTo>
                  <a:pt x="38811" y="645528"/>
                  <a:pt x="12618" y="608380"/>
                  <a:pt x="7760" y="574185"/>
                </a:cubicBezTo>
                <a:close/>
                <a:moveTo>
                  <a:pt x="296177" y="582377"/>
                </a:moveTo>
                <a:cubicBezTo>
                  <a:pt x="257496" y="625754"/>
                  <a:pt x="210071" y="660453"/>
                  <a:pt x="157017" y="684199"/>
                </a:cubicBezTo>
                <a:cubicBezTo>
                  <a:pt x="178467" y="657834"/>
                  <a:pt x="204232" y="635288"/>
                  <a:pt x="233217" y="617524"/>
                </a:cubicBezTo>
                <a:cubicBezTo>
                  <a:pt x="236550" y="615429"/>
                  <a:pt x="233217" y="610095"/>
                  <a:pt x="230074" y="612190"/>
                </a:cubicBezTo>
                <a:cubicBezTo>
                  <a:pt x="203203" y="628821"/>
                  <a:pt x="178943" y="649328"/>
                  <a:pt x="158065" y="673055"/>
                </a:cubicBezTo>
                <a:cubicBezTo>
                  <a:pt x="168637" y="610476"/>
                  <a:pt x="239503" y="590187"/>
                  <a:pt x="296177" y="582377"/>
                </a:cubicBezTo>
                <a:close/>
                <a:moveTo>
                  <a:pt x="261887" y="434263"/>
                </a:moveTo>
                <a:cubicBezTo>
                  <a:pt x="281937" y="426405"/>
                  <a:pt x="302844" y="420938"/>
                  <a:pt x="324180" y="417975"/>
                </a:cubicBezTo>
                <a:cubicBezTo>
                  <a:pt x="313646" y="439531"/>
                  <a:pt x="297320" y="457733"/>
                  <a:pt x="277032" y="470553"/>
                </a:cubicBezTo>
                <a:cubicBezTo>
                  <a:pt x="259677" y="479412"/>
                  <a:pt x="241180" y="485822"/>
                  <a:pt x="222072" y="489603"/>
                </a:cubicBezTo>
                <a:cubicBezTo>
                  <a:pt x="229578" y="484403"/>
                  <a:pt x="237370" y="479640"/>
                  <a:pt x="245409" y="475316"/>
                </a:cubicBezTo>
                <a:cubicBezTo>
                  <a:pt x="248933" y="473411"/>
                  <a:pt x="245409" y="467982"/>
                  <a:pt x="242266" y="469887"/>
                </a:cubicBezTo>
                <a:cubicBezTo>
                  <a:pt x="232874" y="475087"/>
                  <a:pt x="223777" y="480812"/>
                  <a:pt x="215024" y="487032"/>
                </a:cubicBezTo>
                <a:cubicBezTo>
                  <a:pt x="227407" y="467125"/>
                  <a:pt x="240170" y="444550"/>
                  <a:pt x="261887" y="434263"/>
                </a:cubicBezTo>
                <a:close/>
                <a:moveTo>
                  <a:pt x="297034" y="102698"/>
                </a:moveTo>
                <a:cubicBezTo>
                  <a:pt x="309417" y="100317"/>
                  <a:pt x="320275" y="102031"/>
                  <a:pt x="325609" y="115938"/>
                </a:cubicBezTo>
                <a:cubicBezTo>
                  <a:pt x="328562" y="123272"/>
                  <a:pt x="324180" y="127844"/>
                  <a:pt x="319037" y="131273"/>
                </a:cubicBezTo>
                <a:cubicBezTo>
                  <a:pt x="308941" y="138131"/>
                  <a:pt x="291319" y="135845"/>
                  <a:pt x="279413" y="136607"/>
                </a:cubicBezTo>
                <a:cubicBezTo>
                  <a:pt x="267507" y="137369"/>
                  <a:pt x="257125" y="138131"/>
                  <a:pt x="245980" y="139655"/>
                </a:cubicBezTo>
                <a:cubicBezTo>
                  <a:pt x="227416" y="141979"/>
                  <a:pt x="209271" y="146884"/>
                  <a:pt x="192069" y="154228"/>
                </a:cubicBezTo>
                <a:cubicBezTo>
                  <a:pt x="212062" y="136531"/>
                  <a:pt x="235065" y="122567"/>
                  <a:pt x="259982" y="112985"/>
                </a:cubicBezTo>
                <a:cubicBezTo>
                  <a:pt x="272002" y="108461"/>
                  <a:pt x="284404" y="105013"/>
                  <a:pt x="297034" y="102698"/>
                </a:cubicBezTo>
                <a:close/>
                <a:moveTo>
                  <a:pt x="209023" y="89077"/>
                </a:moveTo>
                <a:cubicBezTo>
                  <a:pt x="214719" y="77561"/>
                  <a:pt x="222034" y="66913"/>
                  <a:pt x="230740" y="57454"/>
                </a:cubicBezTo>
                <a:cubicBezTo>
                  <a:pt x="235598" y="52406"/>
                  <a:pt x="242551" y="43643"/>
                  <a:pt x="249790" y="42691"/>
                </a:cubicBezTo>
                <a:cubicBezTo>
                  <a:pt x="254743" y="38595"/>
                  <a:pt x="259315" y="40690"/>
                  <a:pt x="263506" y="49072"/>
                </a:cubicBezTo>
                <a:cubicBezTo>
                  <a:pt x="274555" y="51739"/>
                  <a:pt x="277127" y="56311"/>
                  <a:pt x="271221" y="62598"/>
                </a:cubicBezTo>
                <a:cubicBezTo>
                  <a:pt x="266078" y="79743"/>
                  <a:pt x="240360" y="96697"/>
                  <a:pt x="227216" y="107651"/>
                </a:cubicBezTo>
                <a:cubicBezTo>
                  <a:pt x="211614" y="119805"/>
                  <a:pt x="197460" y="133711"/>
                  <a:pt x="185020" y="149085"/>
                </a:cubicBezTo>
                <a:cubicBezTo>
                  <a:pt x="184134" y="150123"/>
                  <a:pt x="184249" y="151685"/>
                  <a:pt x="185287" y="152580"/>
                </a:cubicBezTo>
                <a:cubicBezTo>
                  <a:pt x="185382" y="152656"/>
                  <a:pt x="185487" y="152733"/>
                  <a:pt x="185592" y="152799"/>
                </a:cubicBezTo>
                <a:cubicBezTo>
                  <a:pt x="185287" y="153981"/>
                  <a:pt x="185744" y="155228"/>
                  <a:pt x="186735" y="155943"/>
                </a:cubicBezTo>
                <a:lnTo>
                  <a:pt x="183877" y="155943"/>
                </a:lnTo>
                <a:cubicBezTo>
                  <a:pt x="182420" y="156162"/>
                  <a:pt x="181420" y="157514"/>
                  <a:pt x="181639" y="158972"/>
                </a:cubicBezTo>
                <a:cubicBezTo>
                  <a:pt x="181677" y="159248"/>
                  <a:pt x="181753" y="159505"/>
                  <a:pt x="181877" y="159753"/>
                </a:cubicBezTo>
                <a:cubicBezTo>
                  <a:pt x="181648" y="161248"/>
                  <a:pt x="182420" y="162715"/>
                  <a:pt x="183782" y="163372"/>
                </a:cubicBezTo>
                <a:lnTo>
                  <a:pt x="183782" y="163372"/>
                </a:lnTo>
                <a:lnTo>
                  <a:pt x="183782" y="163372"/>
                </a:lnTo>
                <a:lnTo>
                  <a:pt x="183782" y="163372"/>
                </a:lnTo>
                <a:cubicBezTo>
                  <a:pt x="183001" y="162296"/>
                  <a:pt x="181639" y="161800"/>
                  <a:pt x="180353" y="162134"/>
                </a:cubicBezTo>
                <a:cubicBezTo>
                  <a:pt x="180353" y="161086"/>
                  <a:pt x="180829" y="160038"/>
                  <a:pt x="181115" y="158895"/>
                </a:cubicBezTo>
                <a:cubicBezTo>
                  <a:pt x="190068" y="135940"/>
                  <a:pt x="197212" y="111556"/>
                  <a:pt x="209023" y="89077"/>
                </a:cubicBezTo>
                <a:close/>
                <a:moveTo>
                  <a:pt x="172924" y="89077"/>
                </a:moveTo>
                <a:cubicBezTo>
                  <a:pt x="173495" y="75742"/>
                  <a:pt x="174828" y="62502"/>
                  <a:pt x="176543" y="49263"/>
                </a:cubicBezTo>
                <a:cubicBezTo>
                  <a:pt x="176867" y="41890"/>
                  <a:pt x="178019" y="34575"/>
                  <a:pt x="179972" y="27450"/>
                </a:cubicBezTo>
                <a:cubicBezTo>
                  <a:pt x="183972" y="18402"/>
                  <a:pt x="214357" y="-10650"/>
                  <a:pt x="219025" y="19926"/>
                </a:cubicBezTo>
                <a:cubicBezTo>
                  <a:pt x="220263" y="28498"/>
                  <a:pt x="210547" y="44881"/>
                  <a:pt x="207309" y="52787"/>
                </a:cubicBezTo>
                <a:cubicBezTo>
                  <a:pt x="202927" y="63836"/>
                  <a:pt x="198355" y="74790"/>
                  <a:pt x="194355" y="85934"/>
                </a:cubicBezTo>
                <a:cubicBezTo>
                  <a:pt x="186449" y="107927"/>
                  <a:pt x="179896" y="130387"/>
                  <a:pt x="174733" y="153180"/>
                </a:cubicBezTo>
                <a:cubicBezTo>
                  <a:pt x="172638" y="131749"/>
                  <a:pt x="172028" y="110204"/>
                  <a:pt x="172924" y="88696"/>
                </a:cubicBezTo>
                <a:close/>
                <a:moveTo>
                  <a:pt x="114440" y="88410"/>
                </a:moveTo>
                <a:cubicBezTo>
                  <a:pt x="110154" y="78219"/>
                  <a:pt x="102058" y="52977"/>
                  <a:pt x="107487" y="42309"/>
                </a:cubicBezTo>
                <a:lnTo>
                  <a:pt x="131299" y="28879"/>
                </a:lnTo>
                <a:lnTo>
                  <a:pt x="140824" y="41262"/>
                </a:lnTo>
                <a:cubicBezTo>
                  <a:pt x="145034" y="47863"/>
                  <a:pt x="148540" y="54892"/>
                  <a:pt x="151302" y="62217"/>
                </a:cubicBezTo>
                <a:cubicBezTo>
                  <a:pt x="155455" y="74561"/>
                  <a:pt x="158141" y="87344"/>
                  <a:pt x="159303" y="100317"/>
                </a:cubicBezTo>
                <a:cubicBezTo>
                  <a:pt x="160417" y="119652"/>
                  <a:pt x="163617" y="138817"/>
                  <a:pt x="168828" y="157467"/>
                </a:cubicBezTo>
                <a:cubicBezTo>
                  <a:pt x="168828" y="158895"/>
                  <a:pt x="168828" y="160324"/>
                  <a:pt x="169304" y="161753"/>
                </a:cubicBezTo>
                <a:cubicBezTo>
                  <a:pt x="159865" y="153723"/>
                  <a:pt x="151387" y="144608"/>
                  <a:pt x="144063" y="134607"/>
                </a:cubicBezTo>
                <a:cubicBezTo>
                  <a:pt x="140634" y="128701"/>
                  <a:pt x="137109" y="122605"/>
                  <a:pt x="132728" y="116509"/>
                </a:cubicBezTo>
                <a:cubicBezTo>
                  <a:pt x="125527" y="107775"/>
                  <a:pt x="119393" y="98212"/>
                  <a:pt x="114440" y="88029"/>
                </a:cubicBezTo>
                <a:close/>
                <a:moveTo>
                  <a:pt x="98438" y="146608"/>
                </a:moveTo>
                <a:cubicBezTo>
                  <a:pt x="84655" y="141284"/>
                  <a:pt x="71797" y="133826"/>
                  <a:pt x="60338" y="124510"/>
                </a:cubicBezTo>
                <a:cubicBezTo>
                  <a:pt x="45384" y="110508"/>
                  <a:pt x="40621" y="71646"/>
                  <a:pt x="71292" y="85362"/>
                </a:cubicBezTo>
                <a:cubicBezTo>
                  <a:pt x="95428" y="97192"/>
                  <a:pt x="117059" y="113557"/>
                  <a:pt x="135014" y="133559"/>
                </a:cubicBezTo>
                <a:lnTo>
                  <a:pt x="135966" y="134702"/>
                </a:lnTo>
                <a:cubicBezTo>
                  <a:pt x="142805" y="147504"/>
                  <a:pt x="151978" y="158905"/>
                  <a:pt x="163017" y="168325"/>
                </a:cubicBezTo>
                <a:lnTo>
                  <a:pt x="153492" y="166325"/>
                </a:lnTo>
                <a:cubicBezTo>
                  <a:pt x="134728" y="160819"/>
                  <a:pt x="116335" y="154104"/>
                  <a:pt x="98438" y="146227"/>
                </a:cubicBezTo>
                <a:close/>
                <a:moveTo>
                  <a:pt x="32525" y="201758"/>
                </a:moveTo>
                <a:cubicBezTo>
                  <a:pt x="23857" y="198519"/>
                  <a:pt x="23000" y="194328"/>
                  <a:pt x="30144" y="189090"/>
                </a:cubicBezTo>
                <a:cubicBezTo>
                  <a:pt x="39669" y="170040"/>
                  <a:pt x="77102" y="166230"/>
                  <a:pt x="95200" y="165753"/>
                </a:cubicBezTo>
                <a:cubicBezTo>
                  <a:pt x="110973" y="165477"/>
                  <a:pt x="126718" y="166982"/>
                  <a:pt x="142158" y="170230"/>
                </a:cubicBezTo>
                <a:lnTo>
                  <a:pt x="153492" y="173278"/>
                </a:lnTo>
                <a:cubicBezTo>
                  <a:pt x="134709" y="179927"/>
                  <a:pt x="116326" y="187651"/>
                  <a:pt x="98438" y="196424"/>
                </a:cubicBezTo>
                <a:cubicBezTo>
                  <a:pt x="87875" y="201206"/>
                  <a:pt x="76949" y="205149"/>
                  <a:pt x="65767" y="208235"/>
                </a:cubicBezTo>
                <a:cubicBezTo>
                  <a:pt x="54442" y="213979"/>
                  <a:pt x="40650" y="211131"/>
                  <a:pt x="32525" y="201377"/>
                </a:cubicBezTo>
                <a:close/>
                <a:moveTo>
                  <a:pt x="90437" y="240620"/>
                </a:moveTo>
                <a:cubicBezTo>
                  <a:pt x="74625" y="251669"/>
                  <a:pt x="66501" y="245316"/>
                  <a:pt x="66053" y="221570"/>
                </a:cubicBezTo>
                <a:cubicBezTo>
                  <a:pt x="70339" y="218808"/>
                  <a:pt x="74816" y="216141"/>
                  <a:pt x="79293" y="213664"/>
                </a:cubicBezTo>
                <a:cubicBezTo>
                  <a:pt x="83769" y="211188"/>
                  <a:pt x="86436" y="209949"/>
                  <a:pt x="90056" y="208044"/>
                </a:cubicBezTo>
                <a:cubicBezTo>
                  <a:pt x="114726" y="199377"/>
                  <a:pt x="139205" y="187851"/>
                  <a:pt x="162636" y="177279"/>
                </a:cubicBezTo>
                <a:cubicBezTo>
                  <a:pt x="137014" y="195281"/>
                  <a:pt x="119298" y="225951"/>
                  <a:pt x="90437" y="240239"/>
                </a:cubicBezTo>
                <a:close/>
                <a:moveTo>
                  <a:pt x="159874" y="256241"/>
                </a:moveTo>
                <a:cubicBezTo>
                  <a:pt x="154731" y="268338"/>
                  <a:pt x="129680" y="296722"/>
                  <a:pt x="121774" y="272052"/>
                </a:cubicBezTo>
                <a:cubicBezTo>
                  <a:pt x="120250" y="267576"/>
                  <a:pt x="126346" y="255669"/>
                  <a:pt x="128156" y="250812"/>
                </a:cubicBezTo>
                <a:cubicBezTo>
                  <a:pt x="132185" y="239448"/>
                  <a:pt x="137186" y="228447"/>
                  <a:pt x="143110" y="217950"/>
                </a:cubicBezTo>
                <a:cubicBezTo>
                  <a:pt x="151178" y="203720"/>
                  <a:pt x="160760" y="190404"/>
                  <a:pt x="171685" y="178231"/>
                </a:cubicBezTo>
                <a:lnTo>
                  <a:pt x="171685" y="178231"/>
                </a:lnTo>
                <a:lnTo>
                  <a:pt x="176448" y="179565"/>
                </a:lnTo>
                <a:cubicBezTo>
                  <a:pt x="176076" y="195643"/>
                  <a:pt x="173876" y="211616"/>
                  <a:pt x="169875" y="227190"/>
                </a:cubicBezTo>
                <a:cubicBezTo>
                  <a:pt x="167285" y="236991"/>
                  <a:pt x="163941" y="246573"/>
                  <a:pt x="159874" y="255860"/>
                </a:cubicBezTo>
                <a:close/>
                <a:moveTo>
                  <a:pt x="252743" y="265766"/>
                </a:moveTo>
                <a:cubicBezTo>
                  <a:pt x="232455" y="288340"/>
                  <a:pt x="208547" y="239763"/>
                  <a:pt x="203308" y="228809"/>
                </a:cubicBezTo>
                <a:cubicBezTo>
                  <a:pt x="200489" y="222789"/>
                  <a:pt x="198012" y="216626"/>
                  <a:pt x="195879" y="210330"/>
                </a:cubicBezTo>
                <a:cubicBezTo>
                  <a:pt x="195117" y="201472"/>
                  <a:pt x="194259" y="192709"/>
                  <a:pt x="193402" y="183946"/>
                </a:cubicBezTo>
                <a:cubicBezTo>
                  <a:pt x="220644" y="203663"/>
                  <a:pt x="270745" y="245097"/>
                  <a:pt x="252743" y="265194"/>
                </a:cubicBezTo>
                <a:close/>
                <a:moveTo>
                  <a:pt x="186640" y="166706"/>
                </a:moveTo>
                <a:cubicBezTo>
                  <a:pt x="186468" y="165611"/>
                  <a:pt x="185754" y="164677"/>
                  <a:pt x="184734" y="164229"/>
                </a:cubicBezTo>
                <a:lnTo>
                  <a:pt x="186068" y="164229"/>
                </a:lnTo>
                <a:lnTo>
                  <a:pt x="191021" y="161848"/>
                </a:lnTo>
                <a:cubicBezTo>
                  <a:pt x="219120" y="157752"/>
                  <a:pt x="247780" y="159762"/>
                  <a:pt x="275032" y="167754"/>
                </a:cubicBezTo>
                <a:cubicBezTo>
                  <a:pt x="288281" y="171754"/>
                  <a:pt x="301054" y="177183"/>
                  <a:pt x="313132" y="183946"/>
                </a:cubicBezTo>
                <a:cubicBezTo>
                  <a:pt x="318846" y="187185"/>
                  <a:pt x="328752" y="192519"/>
                  <a:pt x="328943" y="200520"/>
                </a:cubicBezTo>
                <a:cubicBezTo>
                  <a:pt x="328943" y="201758"/>
                  <a:pt x="326085" y="203377"/>
                  <a:pt x="325609" y="204711"/>
                </a:cubicBezTo>
                <a:cubicBezTo>
                  <a:pt x="317894" y="225285"/>
                  <a:pt x="281127" y="208902"/>
                  <a:pt x="264840" y="204139"/>
                </a:cubicBezTo>
                <a:cubicBezTo>
                  <a:pt x="236760" y="196386"/>
                  <a:pt x="210290" y="183708"/>
                  <a:pt x="186640" y="166706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 rot="3641400">
            <a:off x="9290198" y="5633899"/>
            <a:ext cx="2651740" cy="717980"/>
          </a:xfrm>
          <a:custGeom>
            <a:avLst/>
            <a:gdLst/>
            <a:ahLst/>
            <a:cxnLst/>
            <a:rect l="l" t="t" r="r" b="b"/>
            <a:pathLst>
              <a:path w="1475135" h="399405" extrusionOk="0">
                <a:moveTo>
                  <a:pt x="1473035" y="292866"/>
                </a:moveTo>
                <a:cubicBezTo>
                  <a:pt x="1438335" y="280979"/>
                  <a:pt x="1402921" y="271245"/>
                  <a:pt x="1367022" y="263720"/>
                </a:cubicBezTo>
                <a:cubicBezTo>
                  <a:pt x="1367069" y="263434"/>
                  <a:pt x="1367069" y="263148"/>
                  <a:pt x="1367022" y="262863"/>
                </a:cubicBezTo>
                <a:cubicBezTo>
                  <a:pt x="1368155" y="262005"/>
                  <a:pt x="1368374" y="260386"/>
                  <a:pt x="1367517" y="259262"/>
                </a:cubicBezTo>
                <a:cubicBezTo>
                  <a:pt x="1367374" y="259071"/>
                  <a:pt x="1367203" y="258910"/>
                  <a:pt x="1367022" y="258767"/>
                </a:cubicBezTo>
                <a:lnTo>
                  <a:pt x="1365307" y="257433"/>
                </a:lnTo>
                <a:cubicBezTo>
                  <a:pt x="1354782" y="226134"/>
                  <a:pt x="1335951" y="198283"/>
                  <a:pt x="1310824" y="176852"/>
                </a:cubicBezTo>
                <a:cubicBezTo>
                  <a:pt x="1284821" y="154944"/>
                  <a:pt x="1251960" y="129227"/>
                  <a:pt x="1217575" y="124655"/>
                </a:cubicBezTo>
                <a:cubicBezTo>
                  <a:pt x="1215889" y="124236"/>
                  <a:pt x="1214184" y="125264"/>
                  <a:pt x="1213765" y="126941"/>
                </a:cubicBezTo>
                <a:cubicBezTo>
                  <a:pt x="1213641" y="127445"/>
                  <a:pt x="1213641" y="127969"/>
                  <a:pt x="1213765" y="128465"/>
                </a:cubicBezTo>
                <a:cubicBezTo>
                  <a:pt x="1222527" y="158849"/>
                  <a:pt x="1232338" y="191806"/>
                  <a:pt x="1257865" y="212666"/>
                </a:cubicBezTo>
                <a:cubicBezTo>
                  <a:pt x="1287202" y="236764"/>
                  <a:pt x="1327969" y="238002"/>
                  <a:pt x="1358544" y="260291"/>
                </a:cubicBezTo>
                <a:lnTo>
                  <a:pt x="1357401" y="260291"/>
                </a:lnTo>
                <a:cubicBezTo>
                  <a:pt x="1356420" y="259767"/>
                  <a:pt x="1355239" y="259767"/>
                  <a:pt x="1354258" y="260291"/>
                </a:cubicBezTo>
                <a:lnTo>
                  <a:pt x="1347495" y="260291"/>
                </a:lnTo>
                <a:cubicBezTo>
                  <a:pt x="1301642" y="251766"/>
                  <a:pt x="1255160" y="247089"/>
                  <a:pt x="1208526" y="246289"/>
                </a:cubicBezTo>
                <a:cubicBezTo>
                  <a:pt x="1208297" y="245279"/>
                  <a:pt x="1207459" y="244517"/>
                  <a:pt x="1206430" y="244384"/>
                </a:cubicBezTo>
                <a:cubicBezTo>
                  <a:pt x="1167759" y="236859"/>
                  <a:pt x="1130230" y="221810"/>
                  <a:pt x="1109180" y="187234"/>
                </a:cubicBezTo>
                <a:cubicBezTo>
                  <a:pt x="1113561" y="184567"/>
                  <a:pt x="1118705" y="181138"/>
                  <a:pt x="1119753" y="176280"/>
                </a:cubicBezTo>
                <a:cubicBezTo>
                  <a:pt x="1120800" y="171422"/>
                  <a:pt x="1114228" y="161612"/>
                  <a:pt x="1110228" y="156563"/>
                </a:cubicBezTo>
                <a:cubicBezTo>
                  <a:pt x="1113952" y="159745"/>
                  <a:pt x="1117514" y="163117"/>
                  <a:pt x="1120896" y="166660"/>
                </a:cubicBezTo>
                <a:cubicBezTo>
                  <a:pt x="1125049" y="170984"/>
                  <a:pt x="1131506" y="172137"/>
                  <a:pt x="1136898" y="169517"/>
                </a:cubicBezTo>
                <a:cubicBezTo>
                  <a:pt x="1145756" y="166184"/>
                  <a:pt x="1145851" y="161421"/>
                  <a:pt x="1148994" y="153801"/>
                </a:cubicBezTo>
                <a:cubicBezTo>
                  <a:pt x="1151585" y="147010"/>
                  <a:pt x="1155767" y="140933"/>
                  <a:pt x="1161186" y="136085"/>
                </a:cubicBezTo>
                <a:cubicBezTo>
                  <a:pt x="1164234" y="133037"/>
                  <a:pt x="1167187" y="131227"/>
                  <a:pt x="1168616" y="127036"/>
                </a:cubicBezTo>
                <a:cubicBezTo>
                  <a:pt x="1174426" y="109320"/>
                  <a:pt x="1152042" y="103604"/>
                  <a:pt x="1139374" y="105033"/>
                </a:cubicBezTo>
                <a:cubicBezTo>
                  <a:pt x="1121324" y="108110"/>
                  <a:pt x="1104675" y="116739"/>
                  <a:pt x="1091749" y="129703"/>
                </a:cubicBezTo>
                <a:cubicBezTo>
                  <a:pt x="1078643" y="122483"/>
                  <a:pt x="1063946" y="118625"/>
                  <a:pt x="1048982" y="118463"/>
                </a:cubicBezTo>
                <a:cubicBezTo>
                  <a:pt x="1040314" y="118463"/>
                  <a:pt x="1018883" y="114939"/>
                  <a:pt x="1012692" y="123512"/>
                </a:cubicBezTo>
                <a:cubicBezTo>
                  <a:pt x="1010330" y="129274"/>
                  <a:pt x="1009225" y="135475"/>
                  <a:pt x="1009453" y="141705"/>
                </a:cubicBezTo>
                <a:cubicBezTo>
                  <a:pt x="1008596" y="148563"/>
                  <a:pt x="1004786" y="159421"/>
                  <a:pt x="1007739" y="166088"/>
                </a:cubicBezTo>
                <a:cubicBezTo>
                  <a:pt x="1010691" y="172756"/>
                  <a:pt x="1022883" y="176566"/>
                  <a:pt x="1031932" y="178566"/>
                </a:cubicBezTo>
                <a:cubicBezTo>
                  <a:pt x="1029665" y="181490"/>
                  <a:pt x="1029294" y="185462"/>
                  <a:pt x="1030980" y="188758"/>
                </a:cubicBezTo>
                <a:cubicBezTo>
                  <a:pt x="1033932" y="194282"/>
                  <a:pt x="1041267" y="193330"/>
                  <a:pt x="1046506" y="193901"/>
                </a:cubicBezTo>
                <a:cubicBezTo>
                  <a:pt x="1051373" y="194130"/>
                  <a:pt x="1056202" y="194930"/>
                  <a:pt x="1060888" y="196283"/>
                </a:cubicBezTo>
                <a:cubicBezTo>
                  <a:pt x="1064908" y="197635"/>
                  <a:pt x="1068718" y="199521"/>
                  <a:pt x="1072223" y="201903"/>
                </a:cubicBezTo>
                <a:cubicBezTo>
                  <a:pt x="1073890" y="202521"/>
                  <a:pt x="1075614" y="202998"/>
                  <a:pt x="1077366" y="203331"/>
                </a:cubicBezTo>
                <a:cubicBezTo>
                  <a:pt x="1085653" y="203903"/>
                  <a:pt x="1096893" y="195711"/>
                  <a:pt x="1104227" y="190568"/>
                </a:cubicBezTo>
                <a:cubicBezTo>
                  <a:pt x="1123277" y="221048"/>
                  <a:pt x="1153852" y="237240"/>
                  <a:pt x="1187475" y="246194"/>
                </a:cubicBezTo>
                <a:cubicBezTo>
                  <a:pt x="1152395" y="246727"/>
                  <a:pt x="1117400" y="249585"/>
                  <a:pt x="1082700" y="254766"/>
                </a:cubicBezTo>
                <a:cubicBezTo>
                  <a:pt x="1085082" y="253718"/>
                  <a:pt x="1085653" y="249718"/>
                  <a:pt x="1082700" y="249051"/>
                </a:cubicBezTo>
                <a:lnTo>
                  <a:pt x="1076890" y="247908"/>
                </a:lnTo>
                <a:cubicBezTo>
                  <a:pt x="1033428" y="229382"/>
                  <a:pt x="986479" y="220448"/>
                  <a:pt x="939254" y="221714"/>
                </a:cubicBezTo>
                <a:cubicBezTo>
                  <a:pt x="937568" y="221629"/>
                  <a:pt x="936139" y="222924"/>
                  <a:pt x="936063" y="224610"/>
                </a:cubicBezTo>
                <a:cubicBezTo>
                  <a:pt x="936006" y="225772"/>
                  <a:pt x="936615" y="226867"/>
                  <a:pt x="937635" y="227430"/>
                </a:cubicBezTo>
                <a:cubicBezTo>
                  <a:pt x="971515" y="249299"/>
                  <a:pt x="1011139" y="260567"/>
                  <a:pt x="1051458" y="259814"/>
                </a:cubicBezTo>
                <a:cubicBezTo>
                  <a:pt x="1016311" y="265815"/>
                  <a:pt x="981355" y="273245"/>
                  <a:pt x="946112" y="280579"/>
                </a:cubicBezTo>
                <a:cubicBezTo>
                  <a:pt x="945483" y="279369"/>
                  <a:pt x="944093" y="278769"/>
                  <a:pt x="942778" y="279150"/>
                </a:cubicBezTo>
                <a:lnTo>
                  <a:pt x="941254" y="279150"/>
                </a:lnTo>
                <a:cubicBezTo>
                  <a:pt x="940721" y="278493"/>
                  <a:pt x="939911" y="278112"/>
                  <a:pt x="939064" y="278103"/>
                </a:cubicBezTo>
                <a:lnTo>
                  <a:pt x="935444" y="278103"/>
                </a:lnTo>
                <a:cubicBezTo>
                  <a:pt x="907583" y="273130"/>
                  <a:pt x="881304" y="261605"/>
                  <a:pt x="858768" y="244479"/>
                </a:cubicBezTo>
                <a:cubicBezTo>
                  <a:pt x="841861" y="228372"/>
                  <a:pt x="823706" y="213628"/>
                  <a:pt x="804475" y="200379"/>
                </a:cubicBezTo>
                <a:cubicBezTo>
                  <a:pt x="802875" y="199588"/>
                  <a:pt x="800932" y="200245"/>
                  <a:pt x="800141" y="201855"/>
                </a:cubicBezTo>
                <a:cubicBezTo>
                  <a:pt x="799941" y="202255"/>
                  <a:pt x="799827" y="202693"/>
                  <a:pt x="799808" y="203141"/>
                </a:cubicBezTo>
                <a:cubicBezTo>
                  <a:pt x="800056" y="206560"/>
                  <a:pt x="800494" y="209961"/>
                  <a:pt x="801141" y="213332"/>
                </a:cubicBezTo>
                <a:cubicBezTo>
                  <a:pt x="800522" y="214361"/>
                  <a:pt x="800522" y="215637"/>
                  <a:pt x="801141" y="216666"/>
                </a:cubicBezTo>
                <a:cubicBezTo>
                  <a:pt x="801618" y="217619"/>
                  <a:pt x="802284" y="218476"/>
                  <a:pt x="802761" y="219429"/>
                </a:cubicBezTo>
                <a:cubicBezTo>
                  <a:pt x="813905" y="265911"/>
                  <a:pt x="858101" y="287818"/>
                  <a:pt x="903916" y="289247"/>
                </a:cubicBezTo>
                <a:cubicBezTo>
                  <a:pt x="861082" y="297619"/>
                  <a:pt x="817743" y="303220"/>
                  <a:pt x="774186" y="306011"/>
                </a:cubicBezTo>
                <a:cubicBezTo>
                  <a:pt x="774071" y="305220"/>
                  <a:pt x="773700" y="304487"/>
                  <a:pt x="773138" y="303915"/>
                </a:cubicBezTo>
                <a:cubicBezTo>
                  <a:pt x="773271" y="303353"/>
                  <a:pt x="773271" y="302763"/>
                  <a:pt x="773138" y="302201"/>
                </a:cubicBezTo>
                <a:cubicBezTo>
                  <a:pt x="729618" y="213694"/>
                  <a:pt x="651875" y="146791"/>
                  <a:pt x="557873" y="116939"/>
                </a:cubicBezTo>
                <a:cubicBezTo>
                  <a:pt x="555778" y="116273"/>
                  <a:pt x="553110" y="118559"/>
                  <a:pt x="554063" y="120749"/>
                </a:cubicBezTo>
                <a:cubicBezTo>
                  <a:pt x="571208" y="163993"/>
                  <a:pt x="589686" y="209427"/>
                  <a:pt x="626739" y="239526"/>
                </a:cubicBezTo>
                <a:cubicBezTo>
                  <a:pt x="663791" y="269625"/>
                  <a:pt x="715797" y="289913"/>
                  <a:pt x="762375" y="306201"/>
                </a:cubicBezTo>
                <a:cubicBezTo>
                  <a:pt x="747201" y="307087"/>
                  <a:pt x="732057" y="307563"/>
                  <a:pt x="716940" y="307630"/>
                </a:cubicBezTo>
                <a:cubicBezTo>
                  <a:pt x="719417" y="304487"/>
                  <a:pt x="715035" y="300105"/>
                  <a:pt x="712559" y="303248"/>
                </a:cubicBezTo>
                <a:cubicBezTo>
                  <a:pt x="711987" y="304011"/>
                  <a:pt x="711321" y="304677"/>
                  <a:pt x="710749" y="305344"/>
                </a:cubicBezTo>
                <a:cubicBezTo>
                  <a:pt x="660581" y="281770"/>
                  <a:pt x="604307" y="274435"/>
                  <a:pt x="549777" y="284389"/>
                </a:cubicBezTo>
                <a:cubicBezTo>
                  <a:pt x="540985" y="286037"/>
                  <a:pt x="532298" y="288237"/>
                  <a:pt x="523773" y="290961"/>
                </a:cubicBezTo>
                <a:cubicBezTo>
                  <a:pt x="512724" y="288866"/>
                  <a:pt x="501771" y="286675"/>
                  <a:pt x="490817" y="284389"/>
                </a:cubicBezTo>
                <a:lnTo>
                  <a:pt x="490817" y="284389"/>
                </a:lnTo>
                <a:cubicBezTo>
                  <a:pt x="504419" y="254480"/>
                  <a:pt x="503609" y="220000"/>
                  <a:pt x="488626" y="190758"/>
                </a:cubicBezTo>
                <a:cubicBezTo>
                  <a:pt x="487731" y="189272"/>
                  <a:pt x="485807" y="188787"/>
                  <a:pt x="484311" y="189682"/>
                </a:cubicBezTo>
                <a:cubicBezTo>
                  <a:pt x="484121" y="189796"/>
                  <a:pt x="483930" y="189929"/>
                  <a:pt x="483768" y="190091"/>
                </a:cubicBezTo>
                <a:cubicBezTo>
                  <a:pt x="471005" y="201521"/>
                  <a:pt x="468528" y="218666"/>
                  <a:pt x="467385" y="235240"/>
                </a:cubicBezTo>
                <a:cubicBezTo>
                  <a:pt x="459356" y="216571"/>
                  <a:pt x="452298" y="197492"/>
                  <a:pt x="446240" y="178090"/>
                </a:cubicBezTo>
                <a:cubicBezTo>
                  <a:pt x="453574" y="178090"/>
                  <a:pt x="460813" y="177233"/>
                  <a:pt x="466814" y="177328"/>
                </a:cubicBezTo>
                <a:cubicBezTo>
                  <a:pt x="468586" y="177537"/>
                  <a:pt x="470205" y="176271"/>
                  <a:pt x="470414" y="174489"/>
                </a:cubicBezTo>
                <a:cubicBezTo>
                  <a:pt x="470424" y="174356"/>
                  <a:pt x="470433" y="174223"/>
                  <a:pt x="470433" y="174089"/>
                </a:cubicBezTo>
                <a:cubicBezTo>
                  <a:pt x="470433" y="171422"/>
                  <a:pt x="470433" y="168851"/>
                  <a:pt x="470433" y="166184"/>
                </a:cubicBezTo>
                <a:cubicBezTo>
                  <a:pt x="470548" y="164726"/>
                  <a:pt x="469500" y="163431"/>
                  <a:pt x="468052" y="163231"/>
                </a:cubicBezTo>
                <a:cubicBezTo>
                  <a:pt x="467728" y="156497"/>
                  <a:pt x="464709" y="150182"/>
                  <a:pt x="459670" y="145705"/>
                </a:cubicBezTo>
                <a:cubicBezTo>
                  <a:pt x="463194" y="143229"/>
                  <a:pt x="474815" y="144181"/>
                  <a:pt x="479292" y="143324"/>
                </a:cubicBezTo>
                <a:cubicBezTo>
                  <a:pt x="483768" y="142466"/>
                  <a:pt x="489388" y="139038"/>
                  <a:pt x="494913" y="138371"/>
                </a:cubicBezTo>
                <a:cubicBezTo>
                  <a:pt x="502818" y="137323"/>
                  <a:pt x="507581" y="138942"/>
                  <a:pt x="513963" y="133513"/>
                </a:cubicBezTo>
                <a:cubicBezTo>
                  <a:pt x="514677" y="132675"/>
                  <a:pt x="514963" y="131541"/>
                  <a:pt x="514725" y="130465"/>
                </a:cubicBezTo>
                <a:cubicBezTo>
                  <a:pt x="510715" y="111834"/>
                  <a:pt x="494341" y="98471"/>
                  <a:pt x="475291" y="98271"/>
                </a:cubicBezTo>
                <a:cubicBezTo>
                  <a:pt x="451098" y="96746"/>
                  <a:pt x="436524" y="103604"/>
                  <a:pt x="425285" y="125036"/>
                </a:cubicBezTo>
                <a:cubicBezTo>
                  <a:pt x="424542" y="126264"/>
                  <a:pt x="424828" y="127855"/>
                  <a:pt x="425952" y="128750"/>
                </a:cubicBezTo>
                <a:lnTo>
                  <a:pt x="424047" y="133704"/>
                </a:lnTo>
                <a:cubicBezTo>
                  <a:pt x="412826" y="133361"/>
                  <a:pt x="401653" y="135266"/>
                  <a:pt x="391185" y="139323"/>
                </a:cubicBezTo>
                <a:lnTo>
                  <a:pt x="391185" y="139323"/>
                </a:lnTo>
                <a:cubicBezTo>
                  <a:pt x="387137" y="129836"/>
                  <a:pt x="387814" y="118997"/>
                  <a:pt x="392995" y="110081"/>
                </a:cubicBezTo>
                <a:cubicBezTo>
                  <a:pt x="394329" y="106938"/>
                  <a:pt x="388137" y="108557"/>
                  <a:pt x="395948" y="103700"/>
                </a:cubicBezTo>
                <a:cubicBezTo>
                  <a:pt x="397567" y="102747"/>
                  <a:pt x="403092" y="104366"/>
                  <a:pt x="405473" y="103700"/>
                </a:cubicBezTo>
                <a:cubicBezTo>
                  <a:pt x="410807" y="101795"/>
                  <a:pt x="412426" y="96937"/>
                  <a:pt x="414998" y="92555"/>
                </a:cubicBezTo>
                <a:cubicBezTo>
                  <a:pt x="417227" y="88079"/>
                  <a:pt x="421122" y="84659"/>
                  <a:pt x="425857" y="83030"/>
                </a:cubicBezTo>
                <a:lnTo>
                  <a:pt x="436810" y="93317"/>
                </a:lnTo>
                <a:cubicBezTo>
                  <a:pt x="437858" y="95984"/>
                  <a:pt x="436810" y="100366"/>
                  <a:pt x="438048" y="103509"/>
                </a:cubicBezTo>
                <a:cubicBezTo>
                  <a:pt x="439287" y="106653"/>
                  <a:pt x="445383" y="105605"/>
                  <a:pt x="444049" y="101890"/>
                </a:cubicBezTo>
                <a:cubicBezTo>
                  <a:pt x="440334" y="92365"/>
                  <a:pt x="445764" y="79982"/>
                  <a:pt x="431667" y="76934"/>
                </a:cubicBezTo>
                <a:cubicBezTo>
                  <a:pt x="417570" y="73887"/>
                  <a:pt x="414712" y="85031"/>
                  <a:pt x="408045" y="92841"/>
                </a:cubicBezTo>
                <a:cubicBezTo>
                  <a:pt x="401377" y="100652"/>
                  <a:pt x="395662" y="94556"/>
                  <a:pt x="388995" y="100080"/>
                </a:cubicBezTo>
                <a:cubicBezTo>
                  <a:pt x="385566" y="103033"/>
                  <a:pt x="387185" y="104557"/>
                  <a:pt x="386518" y="108176"/>
                </a:cubicBezTo>
                <a:cubicBezTo>
                  <a:pt x="384042" y="121416"/>
                  <a:pt x="379184" y="129322"/>
                  <a:pt x="385470" y="142562"/>
                </a:cubicBezTo>
                <a:cubicBezTo>
                  <a:pt x="377574" y="146172"/>
                  <a:pt x="371364" y="152687"/>
                  <a:pt x="368135" y="160755"/>
                </a:cubicBezTo>
                <a:cubicBezTo>
                  <a:pt x="367716" y="162440"/>
                  <a:pt x="368735" y="164145"/>
                  <a:pt x="370421" y="164564"/>
                </a:cubicBezTo>
                <a:cubicBezTo>
                  <a:pt x="370669" y="164631"/>
                  <a:pt x="370926" y="164660"/>
                  <a:pt x="371183" y="164660"/>
                </a:cubicBezTo>
                <a:cubicBezTo>
                  <a:pt x="382270" y="163364"/>
                  <a:pt x="393509" y="164593"/>
                  <a:pt x="404044" y="168279"/>
                </a:cubicBezTo>
                <a:cubicBezTo>
                  <a:pt x="407568" y="170184"/>
                  <a:pt x="408426" y="173994"/>
                  <a:pt x="412998" y="175804"/>
                </a:cubicBezTo>
                <a:cubicBezTo>
                  <a:pt x="421732" y="178576"/>
                  <a:pt x="430914" y="179643"/>
                  <a:pt x="440049" y="178947"/>
                </a:cubicBezTo>
                <a:cubicBezTo>
                  <a:pt x="446916" y="200521"/>
                  <a:pt x="454889" y="221734"/>
                  <a:pt x="463957" y="242479"/>
                </a:cubicBezTo>
                <a:cubicBezTo>
                  <a:pt x="462956" y="241622"/>
                  <a:pt x="461909" y="240831"/>
                  <a:pt x="460813" y="240098"/>
                </a:cubicBezTo>
                <a:cubicBezTo>
                  <a:pt x="447573" y="231430"/>
                  <a:pt x="428809" y="233811"/>
                  <a:pt x="413855" y="234288"/>
                </a:cubicBezTo>
                <a:cubicBezTo>
                  <a:pt x="392471" y="234640"/>
                  <a:pt x="371240" y="237850"/>
                  <a:pt x="350704" y="243813"/>
                </a:cubicBezTo>
                <a:cubicBezTo>
                  <a:pt x="330797" y="236478"/>
                  <a:pt x="311271" y="228477"/>
                  <a:pt x="291935" y="219809"/>
                </a:cubicBezTo>
                <a:cubicBezTo>
                  <a:pt x="291887" y="219333"/>
                  <a:pt x="291887" y="218857"/>
                  <a:pt x="291935" y="218381"/>
                </a:cubicBezTo>
                <a:cubicBezTo>
                  <a:pt x="291954" y="216695"/>
                  <a:pt x="290601" y="215323"/>
                  <a:pt x="288915" y="215304"/>
                </a:cubicBezTo>
                <a:cubicBezTo>
                  <a:pt x="288373" y="215304"/>
                  <a:pt x="287830" y="215438"/>
                  <a:pt x="287363" y="215714"/>
                </a:cubicBezTo>
                <a:cubicBezTo>
                  <a:pt x="286991" y="215571"/>
                  <a:pt x="286591" y="215571"/>
                  <a:pt x="286220" y="215714"/>
                </a:cubicBezTo>
                <a:lnTo>
                  <a:pt x="286220" y="215714"/>
                </a:lnTo>
                <a:cubicBezTo>
                  <a:pt x="286315" y="215438"/>
                  <a:pt x="286315" y="215133"/>
                  <a:pt x="286220" y="214856"/>
                </a:cubicBezTo>
                <a:cubicBezTo>
                  <a:pt x="287877" y="215247"/>
                  <a:pt x="289544" y="214228"/>
                  <a:pt x="289935" y="212571"/>
                </a:cubicBezTo>
                <a:cubicBezTo>
                  <a:pt x="290325" y="210913"/>
                  <a:pt x="289306" y="209246"/>
                  <a:pt x="287649" y="208856"/>
                </a:cubicBezTo>
                <a:lnTo>
                  <a:pt x="286220" y="208856"/>
                </a:lnTo>
                <a:cubicBezTo>
                  <a:pt x="287934" y="169327"/>
                  <a:pt x="268027" y="130560"/>
                  <a:pt x="250025" y="96461"/>
                </a:cubicBezTo>
                <a:cubicBezTo>
                  <a:pt x="231346" y="57922"/>
                  <a:pt x="203067" y="24823"/>
                  <a:pt x="167919" y="354"/>
                </a:cubicBezTo>
                <a:cubicBezTo>
                  <a:pt x="166405" y="-485"/>
                  <a:pt x="164490" y="58"/>
                  <a:pt x="163643" y="1573"/>
                </a:cubicBezTo>
                <a:cubicBezTo>
                  <a:pt x="163405" y="2020"/>
                  <a:pt x="163262" y="2516"/>
                  <a:pt x="163252" y="3021"/>
                </a:cubicBezTo>
                <a:cubicBezTo>
                  <a:pt x="162395" y="54455"/>
                  <a:pt x="159918" y="100366"/>
                  <a:pt x="189351" y="144943"/>
                </a:cubicBezTo>
                <a:cubicBezTo>
                  <a:pt x="203324" y="166069"/>
                  <a:pt x="221840" y="183805"/>
                  <a:pt x="243548" y="196854"/>
                </a:cubicBezTo>
                <a:cubicBezTo>
                  <a:pt x="197875" y="173518"/>
                  <a:pt x="154032" y="146772"/>
                  <a:pt x="112389" y="116844"/>
                </a:cubicBezTo>
                <a:cubicBezTo>
                  <a:pt x="115589" y="113787"/>
                  <a:pt x="118066" y="110043"/>
                  <a:pt x="119628" y="105890"/>
                </a:cubicBezTo>
                <a:cubicBezTo>
                  <a:pt x="120542" y="97499"/>
                  <a:pt x="117761" y="89117"/>
                  <a:pt x="112008" y="82935"/>
                </a:cubicBezTo>
                <a:cubicBezTo>
                  <a:pt x="115056" y="79982"/>
                  <a:pt x="119056" y="77982"/>
                  <a:pt x="120961" y="73410"/>
                </a:cubicBezTo>
                <a:cubicBezTo>
                  <a:pt x="123380" y="65333"/>
                  <a:pt x="123609" y="56751"/>
                  <a:pt x="121628" y="48550"/>
                </a:cubicBezTo>
                <a:cubicBezTo>
                  <a:pt x="120856" y="42082"/>
                  <a:pt x="117399" y="36244"/>
                  <a:pt x="112103" y="32453"/>
                </a:cubicBezTo>
                <a:cubicBezTo>
                  <a:pt x="106388" y="28833"/>
                  <a:pt x="100101" y="30548"/>
                  <a:pt x="94196" y="28166"/>
                </a:cubicBezTo>
                <a:cubicBezTo>
                  <a:pt x="88290" y="25785"/>
                  <a:pt x="85433" y="21880"/>
                  <a:pt x="78480" y="21594"/>
                </a:cubicBezTo>
                <a:cubicBezTo>
                  <a:pt x="71746" y="21442"/>
                  <a:pt x="65107" y="23299"/>
                  <a:pt x="59430" y="26928"/>
                </a:cubicBezTo>
                <a:cubicBezTo>
                  <a:pt x="55096" y="30348"/>
                  <a:pt x="52200" y="35282"/>
                  <a:pt x="51333" y="40739"/>
                </a:cubicBezTo>
                <a:cubicBezTo>
                  <a:pt x="50571" y="43883"/>
                  <a:pt x="50000" y="47121"/>
                  <a:pt x="49428" y="50264"/>
                </a:cubicBezTo>
                <a:cubicBezTo>
                  <a:pt x="28759" y="47216"/>
                  <a:pt x="-3054" y="49693"/>
                  <a:pt x="1803" y="78839"/>
                </a:cubicBezTo>
                <a:cubicBezTo>
                  <a:pt x="2937" y="84754"/>
                  <a:pt x="2937" y="90831"/>
                  <a:pt x="1803" y="96746"/>
                </a:cubicBezTo>
                <a:cubicBezTo>
                  <a:pt x="1803" y="98271"/>
                  <a:pt x="89" y="99604"/>
                  <a:pt x="89" y="101223"/>
                </a:cubicBezTo>
                <a:cubicBezTo>
                  <a:pt x="-464" y="105138"/>
                  <a:pt x="641" y="109110"/>
                  <a:pt x="3137" y="112177"/>
                </a:cubicBezTo>
                <a:cubicBezTo>
                  <a:pt x="10281" y="120654"/>
                  <a:pt x="23711" y="118845"/>
                  <a:pt x="33141" y="116273"/>
                </a:cubicBezTo>
                <a:cubicBezTo>
                  <a:pt x="32912" y="117349"/>
                  <a:pt x="32588" y="118397"/>
                  <a:pt x="32188" y="119416"/>
                </a:cubicBezTo>
                <a:cubicBezTo>
                  <a:pt x="29331" y="126750"/>
                  <a:pt x="22187" y="132180"/>
                  <a:pt x="28950" y="140085"/>
                </a:cubicBezTo>
                <a:cubicBezTo>
                  <a:pt x="35712" y="147991"/>
                  <a:pt x="45618" y="143895"/>
                  <a:pt x="52381" y="140085"/>
                </a:cubicBezTo>
                <a:cubicBezTo>
                  <a:pt x="61906" y="134275"/>
                  <a:pt x="66097" y="129608"/>
                  <a:pt x="77718" y="129989"/>
                </a:cubicBezTo>
                <a:cubicBezTo>
                  <a:pt x="82490" y="130827"/>
                  <a:pt x="87395" y="130665"/>
                  <a:pt x="92100" y="129513"/>
                </a:cubicBezTo>
                <a:cubicBezTo>
                  <a:pt x="97453" y="127531"/>
                  <a:pt x="102416" y="124626"/>
                  <a:pt x="106769" y="120940"/>
                </a:cubicBezTo>
                <a:cubicBezTo>
                  <a:pt x="151917" y="153592"/>
                  <a:pt x="199704" y="182424"/>
                  <a:pt x="249644" y="207141"/>
                </a:cubicBezTo>
                <a:cubicBezTo>
                  <a:pt x="178111" y="194663"/>
                  <a:pt x="106197" y="215333"/>
                  <a:pt x="40570" y="246384"/>
                </a:cubicBezTo>
                <a:cubicBezTo>
                  <a:pt x="39122" y="247337"/>
                  <a:pt x="38713" y="249289"/>
                  <a:pt x="39665" y="250737"/>
                </a:cubicBezTo>
                <a:cubicBezTo>
                  <a:pt x="40065" y="251337"/>
                  <a:pt x="40646" y="251785"/>
                  <a:pt x="41332" y="252004"/>
                </a:cubicBezTo>
                <a:cubicBezTo>
                  <a:pt x="94767" y="267434"/>
                  <a:pt x="150965" y="281341"/>
                  <a:pt x="206877" y="274102"/>
                </a:cubicBezTo>
                <a:cubicBezTo>
                  <a:pt x="236214" y="270292"/>
                  <a:pt x="283077" y="259719"/>
                  <a:pt x="290220" y="226477"/>
                </a:cubicBezTo>
                <a:cubicBezTo>
                  <a:pt x="306889" y="233906"/>
                  <a:pt x="323748" y="240764"/>
                  <a:pt x="340798" y="247337"/>
                </a:cubicBezTo>
                <a:cubicBezTo>
                  <a:pt x="324777" y="252947"/>
                  <a:pt x="309766" y="261081"/>
                  <a:pt x="296316" y="271435"/>
                </a:cubicBezTo>
                <a:cubicBezTo>
                  <a:pt x="293935" y="273245"/>
                  <a:pt x="296316" y="276483"/>
                  <a:pt x="298507" y="276674"/>
                </a:cubicBezTo>
                <a:cubicBezTo>
                  <a:pt x="329444" y="279960"/>
                  <a:pt x="360629" y="279960"/>
                  <a:pt x="391566" y="276674"/>
                </a:cubicBezTo>
                <a:cubicBezTo>
                  <a:pt x="401091" y="275626"/>
                  <a:pt x="409950" y="274483"/>
                  <a:pt x="419189" y="273626"/>
                </a:cubicBezTo>
                <a:cubicBezTo>
                  <a:pt x="449288" y="282484"/>
                  <a:pt x="479768" y="289818"/>
                  <a:pt x="510629" y="295914"/>
                </a:cubicBezTo>
                <a:cubicBezTo>
                  <a:pt x="463004" y="312678"/>
                  <a:pt x="419189" y="339443"/>
                  <a:pt x="368421" y="344968"/>
                </a:cubicBezTo>
                <a:cubicBezTo>
                  <a:pt x="366687" y="345120"/>
                  <a:pt x="365420" y="346654"/>
                  <a:pt x="365573" y="348378"/>
                </a:cubicBezTo>
                <a:cubicBezTo>
                  <a:pt x="365677" y="349607"/>
                  <a:pt x="366497" y="350654"/>
                  <a:pt x="367659" y="351064"/>
                </a:cubicBezTo>
                <a:cubicBezTo>
                  <a:pt x="429276" y="374915"/>
                  <a:pt x="495789" y="383316"/>
                  <a:pt x="561397" y="375543"/>
                </a:cubicBezTo>
                <a:cubicBezTo>
                  <a:pt x="612832" y="369257"/>
                  <a:pt x="674268" y="355255"/>
                  <a:pt x="710559" y="315155"/>
                </a:cubicBezTo>
                <a:cubicBezTo>
                  <a:pt x="753783" y="315079"/>
                  <a:pt x="796960" y="312183"/>
                  <a:pt x="839813" y="306487"/>
                </a:cubicBezTo>
                <a:cubicBezTo>
                  <a:pt x="851338" y="304963"/>
                  <a:pt x="862768" y="303153"/>
                  <a:pt x="874198" y="301248"/>
                </a:cubicBezTo>
                <a:cubicBezTo>
                  <a:pt x="860911" y="309430"/>
                  <a:pt x="849357" y="320146"/>
                  <a:pt x="840194" y="332776"/>
                </a:cubicBezTo>
                <a:cubicBezTo>
                  <a:pt x="840518" y="331547"/>
                  <a:pt x="839861" y="330271"/>
                  <a:pt x="838670" y="329823"/>
                </a:cubicBezTo>
                <a:cubicBezTo>
                  <a:pt x="820468" y="321955"/>
                  <a:pt x="800103" y="320641"/>
                  <a:pt x="781044" y="326108"/>
                </a:cubicBezTo>
                <a:cubicBezTo>
                  <a:pt x="769042" y="329823"/>
                  <a:pt x="777805" y="344682"/>
                  <a:pt x="783425" y="354683"/>
                </a:cubicBezTo>
                <a:cubicBezTo>
                  <a:pt x="773900" y="359446"/>
                  <a:pt x="764375" y="365923"/>
                  <a:pt x="763327" y="374972"/>
                </a:cubicBezTo>
                <a:cubicBezTo>
                  <a:pt x="763327" y="376658"/>
                  <a:pt x="764689" y="378020"/>
                  <a:pt x="766375" y="378020"/>
                </a:cubicBezTo>
                <a:cubicBezTo>
                  <a:pt x="770280" y="378020"/>
                  <a:pt x="783425" y="375638"/>
                  <a:pt x="786949" y="378020"/>
                </a:cubicBezTo>
                <a:cubicBezTo>
                  <a:pt x="790474" y="380401"/>
                  <a:pt x="787807" y="381734"/>
                  <a:pt x="789616" y="383163"/>
                </a:cubicBezTo>
                <a:cubicBezTo>
                  <a:pt x="793807" y="386497"/>
                  <a:pt x="792283" y="386688"/>
                  <a:pt x="797808" y="388973"/>
                </a:cubicBezTo>
                <a:cubicBezTo>
                  <a:pt x="799294" y="389069"/>
                  <a:pt x="800799" y="389069"/>
                  <a:pt x="802284" y="388973"/>
                </a:cubicBezTo>
                <a:cubicBezTo>
                  <a:pt x="807314" y="388307"/>
                  <a:pt x="812429" y="388802"/>
                  <a:pt x="817239" y="390402"/>
                </a:cubicBezTo>
                <a:cubicBezTo>
                  <a:pt x="819525" y="391069"/>
                  <a:pt x="821430" y="393736"/>
                  <a:pt x="823811" y="394593"/>
                </a:cubicBezTo>
                <a:cubicBezTo>
                  <a:pt x="833660" y="398651"/>
                  <a:pt x="844375" y="400156"/>
                  <a:pt x="854958" y="398975"/>
                </a:cubicBezTo>
                <a:cubicBezTo>
                  <a:pt x="864197" y="397594"/>
                  <a:pt x="870731" y="389221"/>
                  <a:pt x="869817" y="379925"/>
                </a:cubicBezTo>
                <a:cubicBezTo>
                  <a:pt x="882780" y="375429"/>
                  <a:pt x="894563" y="368076"/>
                  <a:pt x="904297" y="358398"/>
                </a:cubicBezTo>
                <a:cubicBezTo>
                  <a:pt x="905478" y="357179"/>
                  <a:pt x="905478" y="355236"/>
                  <a:pt x="904297" y="354017"/>
                </a:cubicBezTo>
                <a:cubicBezTo>
                  <a:pt x="901344" y="351064"/>
                  <a:pt x="899344" y="352207"/>
                  <a:pt x="895725" y="350873"/>
                </a:cubicBezTo>
                <a:cubicBezTo>
                  <a:pt x="889152" y="348588"/>
                  <a:pt x="885724" y="341348"/>
                  <a:pt x="879532" y="338491"/>
                </a:cubicBezTo>
                <a:cubicBezTo>
                  <a:pt x="868512" y="334262"/>
                  <a:pt x="856367" y="333957"/>
                  <a:pt x="845147" y="337634"/>
                </a:cubicBezTo>
                <a:cubicBezTo>
                  <a:pt x="855139" y="323641"/>
                  <a:pt x="868169" y="312078"/>
                  <a:pt x="883247" y="303820"/>
                </a:cubicBezTo>
                <a:cubicBezTo>
                  <a:pt x="884514" y="303315"/>
                  <a:pt x="885133" y="301877"/>
                  <a:pt x="884628" y="300601"/>
                </a:cubicBezTo>
                <a:cubicBezTo>
                  <a:pt x="884619" y="300563"/>
                  <a:pt x="884599" y="300524"/>
                  <a:pt x="884581" y="300486"/>
                </a:cubicBezTo>
                <a:cubicBezTo>
                  <a:pt x="940492" y="290390"/>
                  <a:pt x="995642" y="276483"/>
                  <a:pt x="1051458" y="266672"/>
                </a:cubicBezTo>
                <a:cubicBezTo>
                  <a:pt x="1029494" y="274378"/>
                  <a:pt x="1010615" y="288980"/>
                  <a:pt x="997642" y="308297"/>
                </a:cubicBezTo>
                <a:cubicBezTo>
                  <a:pt x="996814" y="309821"/>
                  <a:pt x="997375" y="311735"/>
                  <a:pt x="998899" y="312564"/>
                </a:cubicBezTo>
                <a:cubicBezTo>
                  <a:pt x="999566" y="312916"/>
                  <a:pt x="1000338" y="313031"/>
                  <a:pt x="1001071" y="312869"/>
                </a:cubicBezTo>
                <a:cubicBezTo>
                  <a:pt x="1040314" y="302010"/>
                  <a:pt x="1084034" y="293819"/>
                  <a:pt x="1111180" y="260957"/>
                </a:cubicBezTo>
                <a:cubicBezTo>
                  <a:pt x="1111618" y="260462"/>
                  <a:pt x="1111857" y="259814"/>
                  <a:pt x="1111847" y="259148"/>
                </a:cubicBezTo>
                <a:cubicBezTo>
                  <a:pt x="1112209" y="258776"/>
                  <a:pt x="1112476" y="258319"/>
                  <a:pt x="1112609" y="257814"/>
                </a:cubicBezTo>
                <a:cubicBezTo>
                  <a:pt x="1119181" y="257147"/>
                  <a:pt x="1125849" y="256576"/>
                  <a:pt x="1132421" y="256100"/>
                </a:cubicBezTo>
                <a:cubicBezTo>
                  <a:pt x="1191485" y="251804"/>
                  <a:pt x="1250845" y="253814"/>
                  <a:pt x="1309491" y="262100"/>
                </a:cubicBezTo>
                <a:cubicBezTo>
                  <a:pt x="1231672" y="263624"/>
                  <a:pt x="1152995" y="274102"/>
                  <a:pt x="1092511" y="327728"/>
                </a:cubicBezTo>
                <a:cubicBezTo>
                  <a:pt x="1091292" y="328966"/>
                  <a:pt x="1091311" y="330957"/>
                  <a:pt x="1092549" y="332176"/>
                </a:cubicBezTo>
                <a:cubicBezTo>
                  <a:pt x="1092940" y="332557"/>
                  <a:pt x="1093416" y="332824"/>
                  <a:pt x="1093940" y="332966"/>
                </a:cubicBezTo>
                <a:cubicBezTo>
                  <a:pt x="1185570" y="350112"/>
                  <a:pt x="1291393" y="347730"/>
                  <a:pt x="1354639" y="269721"/>
                </a:cubicBezTo>
                <a:cubicBezTo>
                  <a:pt x="1393920" y="277369"/>
                  <a:pt x="1432620" y="287751"/>
                  <a:pt x="1470463" y="300772"/>
                </a:cubicBezTo>
                <a:cubicBezTo>
                  <a:pt x="1475131" y="300105"/>
                  <a:pt x="1476750" y="294200"/>
                  <a:pt x="1473035" y="292866"/>
                </a:cubicBezTo>
                <a:close/>
                <a:moveTo>
                  <a:pt x="1144518" y="110653"/>
                </a:moveTo>
                <a:lnTo>
                  <a:pt x="1159472" y="129036"/>
                </a:lnTo>
                <a:lnTo>
                  <a:pt x="1152424" y="134465"/>
                </a:lnTo>
                <a:cubicBezTo>
                  <a:pt x="1149680" y="136875"/>
                  <a:pt x="1147194" y="139552"/>
                  <a:pt x="1144994" y="142466"/>
                </a:cubicBezTo>
                <a:cubicBezTo>
                  <a:pt x="1143946" y="143800"/>
                  <a:pt x="1144423" y="146181"/>
                  <a:pt x="1143375" y="147515"/>
                </a:cubicBezTo>
                <a:cubicBezTo>
                  <a:pt x="1137136" y="152172"/>
                  <a:pt x="1130545" y="156344"/>
                  <a:pt x="1123658" y="159992"/>
                </a:cubicBezTo>
                <a:cubicBezTo>
                  <a:pt x="1121086" y="159326"/>
                  <a:pt x="1117372" y="153325"/>
                  <a:pt x="1114609" y="151420"/>
                </a:cubicBezTo>
                <a:cubicBezTo>
                  <a:pt x="1108199" y="147581"/>
                  <a:pt x="1101065" y="145114"/>
                  <a:pt x="1093654" y="144181"/>
                </a:cubicBezTo>
                <a:cubicBezTo>
                  <a:pt x="1091368" y="143381"/>
                  <a:pt x="1089006" y="142838"/>
                  <a:pt x="1086606" y="142562"/>
                </a:cubicBezTo>
                <a:cubicBezTo>
                  <a:pt x="1098474" y="129541"/>
                  <a:pt x="1113219" y="119464"/>
                  <a:pt x="1129659" y="113129"/>
                </a:cubicBezTo>
                <a:cubicBezTo>
                  <a:pt x="1134335" y="111120"/>
                  <a:pt x="1139441" y="110272"/>
                  <a:pt x="1144518" y="110653"/>
                </a:cubicBezTo>
                <a:close/>
                <a:moveTo>
                  <a:pt x="1064793" y="190949"/>
                </a:moveTo>
                <a:cubicBezTo>
                  <a:pt x="1060498" y="189491"/>
                  <a:pt x="1056059" y="188501"/>
                  <a:pt x="1051554" y="187996"/>
                </a:cubicBezTo>
                <a:cubicBezTo>
                  <a:pt x="1045458" y="187234"/>
                  <a:pt x="1037171" y="189806"/>
                  <a:pt x="1039743" y="179805"/>
                </a:cubicBezTo>
                <a:cubicBezTo>
                  <a:pt x="1041581" y="179643"/>
                  <a:pt x="1042934" y="178023"/>
                  <a:pt x="1042772" y="176195"/>
                </a:cubicBezTo>
                <a:cubicBezTo>
                  <a:pt x="1042734" y="175756"/>
                  <a:pt x="1042610" y="175337"/>
                  <a:pt x="1042410" y="174947"/>
                </a:cubicBezTo>
                <a:cubicBezTo>
                  <a:pt x="1045924" y="171908"/>
                  <a:pt x="1049611" y="169079"/>
                  <a:pt x="1053459" y="166470"/>
                </a:cubicBezTo>
                <a:cubicBezTo>
                  <a:pt x="1060793" y="160564"/>
                  <a:pt x="1068413" y="154944"/>
                  <a:pt x="1076128" y="149515"/>
                </a:cubicBezTo>
                <a:cubicBezTo>
                  <a:pt x="1079367" y="147229"/>
                  <a:pt x="1076128" y="141800"/>
                  <a:pt x="1072985" y="144181"/>
                </a:cubicBezTo>
                <a:cubicBezTo>
                  <a:pt x="1061526" y="151953"/>
                  <a:pt x="1050582" y="160440"/>
                  <a:pt x="1040219" y="169613"/>
                </a:cubicBezTo>
                <a:lnTo>
                  <a:pt x="1036504" y="173042"/>
                </a:lnTo>
                <a:cubicBezTo>
                  <a:pt x="1027456" y="171232"/>
                  <a:pt x="1014978" y="168470"/>
                  <a:pt x="1013263" y="159326"/>
                </a:cubicBezTo>
                <a:cubicBezTo>
                  <a:pt x="1010882" y="146467"/>
                  <a:pt x="1017835" y="127131"/>
                  <a:pt x="1031170" y="124655"/>
                </a:cubicBezTo>
                <a:cubicBezTo>
                  <a:pt x="1050258" y="121769"/>
                  <a:pt x="1069756" y="125112"/>
                  <a:pt x="1086796" y="134180"/>
                </a:cubicBezTo>
                <a:lnTo>
                  <a:pt x="1078128" y="142276"/>
                </a:lnTo>
                <a:cubicBezTo>
                  <a:pt x="1077366" y="143009"/>
                  <a:pt x="1077071" y="144114"/>
                  <a:pt x="1077366" y="145133"/>
                </a:cubicBezTo>
                <a:cubicBezTo>
                  <a:pt x="1077043" y="146895"/>
                  <a:pt x="1078214" y="148581"/>
                  <a:pt x="1079976" y="148896"/>
                </a:cubicBezTo>
                <a:cubicBezTo>
                  <a:pt x="1080091" y="148924"/>
                  <a:pt x="1080205" y="148934"/>
                  <a:pt x="1080319" y="148943"/>
                </a:cubicBezTo>
                <a:cubicBezTo>
                  <a:pt x="1082891" y="148943"/>
                  <a:pt x="1085558" y="149420"/>
                  <a:pt x="1088130" y="149801"/>
                </a:cubicBezTo>
                <a:cubicBezTo>
                  <a:pt x="1097655" y="153039"/>
                  <a:pt x="1112704" y="162850"/>
                  <a:pt x="1112514" y="172470"/>
                </a:cubicBezTo>
                <a:cubicBezTo>
                  <a:pt x="1111809" y="176499"/>
                  <a:pt x="1109323" y="179995"/>
                  <a:pt x="1105751" y="181995"/>
                </a:cubicBezTo>
                <a:cubicBezTo>
                  <a:pt x="1104322" y="181014"/>
                  <a:pt x="1102360" y="181376"/>
                  <a:pt x="1101379" y="182805"/>
                </a:cubicBezTo>
                <a:cubicBezTo>
                  <a:pt x="1100893" y="183510"/>
                  <a:pt x="1100712" y="184386"/>
                  <a:pt x="1100893" y="185234"/>
                </a:cubicBezTo>
                <a:lnTo>
                  <a:pt x="1098893" y="186472"/>
                </a:lnTo>
                <a:cubicBezTo>
                  <a:pt x="1089159" y="193987"/>
                  <a:pt x="1076138" y="195692"/>
                  <a:pt x="1064793" y="190949"/>
                </a:cubicBezTo>
                <a:close/>
                <a:moveTo>
                  <a:pt x="432333" y="129417"/>
                </a:moveTo>
                <a:cubicBezTo>
                  <a:pt x="432848" y="128398"/>
                  <a:pt x="432562" y="127160"/>
                  <a:pt x="431667" y="126464"/>
                </a:cubicBezTo>
                <a:cubicBezTo>
                  <a:pt x="438639" y="112015"/>
                  <a:pt x="453765" y="103319"/>
                  <a:pt x="469767" y="104557"/>
                </a:cubicBezTo>
                <a:cubicBezTo>
                  <a:pt x="480158" y="103957"/>
                  <a:pt x="490388" y="107367"/>
                  <a:pt x="498342" y="114082"/>
                </a:cubicBezTo>
                <a:cubicBezTo>
                  <a:pt x="505866" y="121321"/>
                  <a:pt x="511391" y="129227"/>
                  <a:pt x="498342" y="132561"/>
                </a:cubicBezTo>
                <a:cubicBezTo>
                  <a:pt x="494817" y="133513"/>
                  <a:pt x="490626" y="132084"/>
                  <a:pt x="486912" y="132561"/>
                </a:cubicBezTo>
                <a:cubicBezTo>
                  <a:pt x="482397" y="134246"/>
                  <a:pt x="477749" y="135523"/>
                  <a:pt x="473005" y="136371"/>
                </a:cubicBezTo>
                <a:cubicBezTo>
                  <a:pt x="465290" y="137228"/>
                  <a:pt x="459003" y="135323"/>
                  <a:pt x="453955" y="141800"/>
                </a:cubicBezTo>
                <a:lnTo>
                  <a:pt x="453955" y="141800"/>
                </a:lnTo>
                <a:cubicBezTo>
                  <a:pt x="446611" y="137428"/>
                  <a:pt x="438372" y="134789"/>
                  <a:pt x="429857" y="134084"/>
                </a:cubicBezTo>
                <a:close/>
                <a:moveTo>
                  <a:pt x="427095" y="170565"/>
                </a:moveTo>
                <a:cubicBezTo>
                  <a:pt x="419989" y="168403"/>
                  <a:pt x="413245" y="165193"/>
                  <a:pt x="407092" y="161040"/>
                </a:cubicBezTo>
                <a:cubicBezTo>
                  <a:pt x="397148" y="157792"/>
                  <a:pt x="386613" y="156754"/>
                  <a:pt x="376231" y="157992"/>
                </a:cubicBezTo>
                <a:cubicBezTo>
                  <a:pt x="383470" y="146467"/>
                  <a:pt x="403663" y="140085"/>
                  <a:pt x="422713" y="140180"/>
                </a:cubicBezTo>
                <a:cubicBezTo>
                  <a:pt x="423942" y="141552"/>
                  <a:pt x="426056" y="141657"/>
                  <a:pt x="427418" y="140428"/>
                </a:cubicBezTo>
                <a:cubicBezTo>
                  <a:pt x="427504" y="140352"/>
                  <a:pt x="427590" y="140266"/>
                  <a:pt x="427666" y="140180"/>
                </a:cubicBezTo>
                <a:cubicBezTo>
                  <a:pt x="445573" y="141419"/>
                  <a:pt x="461194" y="148848"/>
                  <a:pt x="461956" y="163612"/>
                </a:cubicBezTo>
                <a:cubicBezTo>
                  <a:pt x="461994" y="164964"/>
                  <a:pt x="462928" y="166127"/>
                  <a:pt x="464242" y="166470"/>
                </a:cubicBezTo>
                <a:cubicBezTo>
                  <a:pt x="464242" y="174756"/>
                  <a:pt x="448526" y="170851"/>
                  <a:pt x="441668" y="170661"/>
                </a:cubicBezTo>
                <a:cubicBezTo>
                  <a:pt x="436724" y="171022"/>
                  <a:pt x="431752" y="170994"/>
                  <a:pt x="426809" y="170565"/>
                </a:cubicBezTo>
                <a:close/>
                <a:moveTo>
                  <a:pt x="194208" y="141133"/>
                </a:moveTo>
                <a:cubicBezTo>
                  <a:pt x="170682" y="105700"/>
                  <a:pt x="166586" y="67695"/>
                  <a:pt x="168300" y="25976"/>
                </a:cubicBezTo>
                <a:cubicBezTo>
                  <a:pt x="168872" y="10926"/>
                  <a:pt x="165443" y="4259"/>
                  <a:pt x="181731" y="17498"/>
                </a:cubicBezTo>
                <a:cubicBezTo>
                  <a:pt x="189313" y="23718"/>
                  <a:pt x="196409" y="30500"/>
                  <a:pt x="202971" y="37787"/>
                </a:cubicBezTo>
                <a:cubicBezTo>
                  <a:pt x="215906" y="52455"/>
                  <a:pt x="227298" y="68419"/>
                  <a:pt x="236976" y="85412"/>
                </a:cubicBezTo>
                <a:cubicBezTo>
                  <a:pt x="257169" y="120559"/>
                  <a:pt x="281076" y="164088"/>
                  <a:pt x="279743" y="205903"/>
                </a:cubicBezTo>
                <a:lnTo>
                  <a:pt x="278028" y="205331"/>
                </a:lnTo>
                <a:cubicBezTo>
                  <a:pt x="247615" y="171108"/>
                  <a:pt x="223002" y="132151"/>
                  <a:pt x="205162" y="89984"/>
                </a:cubicBezTo>
                <a:cubicBezTo>
                  <a:pt x="204400" y="88269"/>
                  <a:pt x="202019" y="89984"/>
                  <a:pt x="202686" y="91413"/>
                </a:cubicBezTo>
                <a:cubicBezTo>
                  <a:pt x="219993" y="132198"/>
                  <a:pt x="243586" y="170032"/>
                  <a:pt x="272599" y="203522"/>
                </a:cubicBezTo>
                <a:cubicBezTo>
                  <a:pt x="240595" y="191415"/>
                  <a:pt x="213192" y="169603"/>
                  <a:pt x="194208" y="141133"/>
                </a:cubicBezTo>
                <a:close/>
                <a:moveTo>
                  <a:pt x="57334" y="42359"/>
                </a:moveTo>
                <a:cubicBezTo>
                  <a:pt x="59906" y="33081"/>
                  <a:pt x="68574" y="26823"/>
                  <a:pt x="78194" y="27309"/>
                </a:cubicBezTo>
                <a:cubicBezTo>
                  <a:pt x="86671" y="28262"/>
                  <a:pt x="83718" y="31500"/>
                  <a:pt x="89052" y="33405"/>
                </a:cubicBezTo>
                <a:cubicBezTo>
                  <a:pt x="103721" y="38834"/>
                  <a:pt x="113627" y="33405"/>
                  <a:pt x="115818" y="55789"/>
                </a:cubicBezTo>
                <a:cubicBezTo>
                  <a:pt x="117132" y="63419"/>
                  <a:pt x="114560" y="71210"/>
                  <a:pt x="108960" y="76554"/>
                </a:cubicBezTo>
                <a:lnTo>
                  <a:pt x="108007" y="77696"/>
                </a:lnTo>
                <a:cubicBezTo>
                  <a:pt x="98482" y="66552"/>
                  <a:pt x="81337" y="71315"/>
                  <a:pt x="68478" y="71600"/>
                </a:cubicBezTo>
                <a:cubicBezTo>
                  <a:pt x="66745" y="71629"/>
                  <a:pt x="65364" y="73067"/>
                  <a:pt x="65392" y="74801"/>
                </a:cubicBezTo>
                <a:cubicBezTo>
                  <a:pt x="65402" y="75553"/>
                  <a:pt x="65688" y="76277"/>
                  <a:pt x="66192" y="76839"/>
                </a:cubicBezTo>
                <a:cubicBezTo>
                  <a:pt x="60801" y="76582"/>
                  <a:pt x="55401" y="77163"/>
                  <a:pt x="50190" y="78554"/>
                </a:cubicBezTo>
                <a:cubicBezTo>
                  <a:pt x="50190" y="78554"/>
                  <a:pt x="50190" y="78554"/>
                  <a:pt x="50190" y="77982"/>
                </a:cubicBezTo>
                <a:cubicBezTo>
                  <a:pt x="51657" y="65924"/>
                  <a:pt x="54115" y="54017"/>
                  <a:pt x="57525" y="42359"/>
                </a:cubicBezTo>
                <a:close/>
                <a:moveTo>
                  <a:pt x="9138" y="96746"/>
                </a:moveTo>
                <a:cubicBezTo>
                  <a:pt x="10004" y="93651"/>
                  <a:pt x="10357" y="90431"/>
                  <a:pt x="10185" y="87221"/>
                </a:cubicBezTo>
                <a:cubicBezTo>
                  <a:pt x="8947" y="76839"/>
                  <a:pt x="5423" y="68171"/>
                  <a:pt x="14662" y="60456"/>
                </a:cubicBezTo>
                <a:cubicBezTo>
                  <a:pt x="23901" y="52741"/>
                  <a:pt x="37427" y="55027"/>
                  <a:pt x="48190" y="56741"/>
                </a:cubicBezTo>
                <a:cubicBezTo>
                  <a:pt x="46857" y="63409"/>
                  <a:pt x="45714" y="70076"/>
                  <a:pt x="44380" y="76744"/>
                </a:cubicBezTo>
                <a:cubicBezTo>
                  <a:pt x="44114" y="78278"/>
                  <a:pt x="44999" y="79773"/>
                  <a:pt x="46476" y="80268"/>
                </a:cubicBezTo>
                <a:cubicBezTo>
                  <a:pt x="43218" y="81697"/>
                  <a:pt x="40342" y="83888"/>
                  <a:pt x="38094" y="86650"/>
                </a:cubicBezTo>
                <a:cubicBezTo>
                  <a:pt x="34122" y="93841"/>
                  <a:pt x="32779" y="102195"/>
                  <a:pt x="34284" y="110272"/>
                </a:cubicBezTo>
                <a:lnTo>
                  <a:pt x="32664" y="110272"/>
                </a:lnTo>
                <a:cubicBezTo>
                  <a:pt x="21615" y="113034"/>
                  <a:pt x="6185" y="114082"/>
                  <a:pt x="9328" y="96746"/>
                </a:cubicBezTo>
                <a:close/>
                <a:moveTo>
                  <a:pt x="63906" y="124083"/>
                </a:moveTo>
                <a:cubicBezTo>
                  <a:pt x="53524" y="128370"/>
                  <a:pt x="56477" y="132846"/>
                  <a:pt x="43428" y="129893"/>
                </a:cubicBezTo>
                <a:cubicBezTo>
                  <a:pt x="28283" y="126464"/>
                  <a:pt x="38475" y="125893"/>
                  <a:pt x="41237" y="116178"/>
                </a:cubicBezTo>
                <a:cubicBezTo>
                  <a:pt x="41494" y="113006"/>
                  <a:pt x="41494" y="109824"/>
                  <a:pt x="41237" y="106653"/>
                </a:cubicBezTo>
                <a:cubicBezTo>
                  <a:pt x="40256" y="102423"/>
                  <a:pt x="41466" y="97975"/>
                  <a:pt x="44475" y="94841"/>
                </a:cubicBezTo>
                <a:cubicBezTo>
                  <a:pt x="44475" y="87412"/>
                  <a:pt x="47647" y="83792"/>
                  <a:pt x="54000" y="83983"/>
                </a:cubicBezTo>
                <a:cubicBezTo>
                  <a:pt x="59353" y="82478"/>
                  <a:pt x="64954" y="82059"/>
                  <a:pt x="70479" y="82745"/>
                </a:cubicBezTo>
                <a:cubicBezTo>
                  <a:pt x="73812" y="82745"/>
                  <a:pt x="74289" y="78554"/>
                  <a:pt x="72003" y="77125"/>
                </a:cubicBezTo>
                <a:cubicBezTo>
                  <a:pt x="79184" y="75849"/>
                  <a:pt x="86538" y="75849"/>
                  <a:pt x="93720" y="77125"/>
                </a:cubicBezTo>
                <a:cubicBezTo>
                  <a:pt x="97253" y="78363"/>
                  <a:pt x="100492" y="80306"/>
                  <a:pt x="103245" y="82840"/>
                </a:cubicBezTo>
                <a:cubicBezTo>
                  <a:pt x="102654" y="84526"/>
                  <a:pt x="103540" y="86374"/>
                  <a:pt x="105235" y="86964"/>
                </a:cubicBezTo>
                <a:cubicBezTo>
                  <a:pt x="105693" y="87126"/>
                  <a:pt x="106188" y="87183"/>
                  <a:pt x="106674" y="87126"/>
                </a:cubicBezTo>
                <a:cubicBezTo>
                  <a:pt x="111284" y="94232"/>
                  <a:pt x="111503" y="103328"/>
                  <a:pt x="107245" y="110653"/>
                </a:cubicBezTo>
                <a:cubicBezTo>
                  <a:pt x="106855" y="111358"/>
                  <a:pt x="106407" y="112025"/>
                  <a:pt x="105912" y="112653"/>
                </a:cubicBezTo>
                <a:cubicBezTo>
                  <a:pt x="104254" y="112806"/>
                  <a:pt x="102997" y="114225"/>
                  <a:pt x="103054" y="115892"/>
                </a:cubicBezTo>
                <a:cubicBezTo>
                  <a:pt x="93053" y="125512"/>
                  <a:pt x="76479" y="118940"/>
                  <a:pt x="64097" y="124083"/>
                </a:cubicBezTo>
                <a:close/>
                <a:moveTo>
                  <a:pt x="266694" y="207998"/>
                </a:moveTo>
                <a:cubicBezTo>
                  <a:pt x="270789" y="209618"/>
                  <a:pt x="275076" y="211142"/>
                  <a:pt x="279362" y="212571"/>
                </a:cubicBezTo>
                <a:cubicBezTo>
                  <a:pt x="279362" y="212571"/>
                  <a:pt x="279362" y="213237"/>
                  <a:pt x="279362" y="213618"/>
                </a:cubicBezTo>
                <a:lnTo>
                  <a:pt x="278219" y="213618"/>
                </a:lnTo>
                <a:cubicBezTo>
                  <a:pt x="274504" y="211523"/>
                  <a:pt x="270408" y="209808"/>
                  <a:pt x="266884" y="207998"/>
                </a:cubicBezTo>
                <a:close/>
                <a:moveTo>
                  <a:pt x="165633" y="269339"/>
                </a:moveTo>
                <a:cubicBezTo>
                  <a:pt x="126809" y="266663"/>
                  <a:pt x="88443" y="259405"/>
                  <a:pt x="51333" y="247718"/>
                </a:cubicBezTo>
                <a:cubicBezTo>
                  <a:pt x="122295" y="215333"/>
                  <a:pt x="200019" y="196092"/>
                  <a:pt x="276504" y="219143"/>
                </a:cubicBezTo>
                <a:lnTo>
                  <a:pt x="276504" y="219143"/>
                </a:lnTo>
                <a:cubicBezTo>
                  <a:pt x="230118" y="237621"/>
                  <a:pt x="179540" y="236573"/>
                  <a:pt x="130486" y="242765"/>
                </a:cubicBezTo>
                <a:cubicBezTo>
                  <a:pt x="128676" y="242765"/>
                  <a:pt x="128676" y="245908"/>
                  <a:pt x="130486" y="245622"/>
                </a:cubicBezTo>
                <a:cubicBezTo>
                  <a:pt x="180588" y="239240"/>
                  <a:pt x="232118" y="240288"/>
                  <a:pt x="279362" y="220953"/>
                </a:cubicBezTo>
                <a:cubicBezTo>
                  <a:pt x="280191" y="221962"/>
                  <a:pt x="281543" y="222372"/>
                  <a:pt x="282791" y="222000"/>
                </a:cubicBezTo>
                <a:lnTo>
                  <a:pt x="284601" y="222762"/>
                </a:lnTo>
                <a:cubicBezTo>
                  <a:pt x="277743" y="266577"/>
                  <a:pt x="198399" y="270387"/>
                  <a:pt x="165633" y="269339"/>
                </a:cubicBezTo>
                <a:close/>
                <a:moveTo>
                  <a:pt x="416522" y="257147"/>
                </a:moveTo>
                <a:cubicBezTo>
                  <a:pt x="422713" y="255909"/>
                  <a:pt x="428809" y="254576"/>
                  <a:pt x="434905" y="253147"/>
                </a:cubicBezTo>
                <a:lnTo>
                  <a:pt x="434905" y="253147"/>
                </a:lnTo>
                <a:lnTo>
                  <a:pt x="443573" y="254862"/>
                </a:lnTo>
                <a:cubicBezTo>
                  <a:pt x="435753" y="255147"/>
                  <a:pt x="427961" y="255909"/>
                  <a:pt x="420237" y="257147"/>
                </a:cubicBezTo>
                <a:close/>
                <a:moveTo>
                  <a:pt x="353752" y="259814"/>
                </a:moveTo>
                <a:lnTo>
                  <a:pt x="352990" y="259814"/>
                </a:lnTo>
                <a:lnTo>
                  <a:pt x="353847" y="259814"/>
                </a:lnTo>
                <a:close/>
                <a:moveTo>
                  <a:pt x="349752" y="261624"/>
                </a:moveTo>
                <a:lnTo>
                  <a:pt x="342989" y="262767"/>
                </a:lnTo>
                <a:lnTo>
                  <a:pt x="350609" y="260576"/>
                </a:lnTo>
                <a:cubicBezTo>
                  <a:pt x="350190" y="260719"/>
                  <a:pt x="349828" y="260986"/>
                  <a:pt x="349561" y="261338"/>
                </a:cubicBezTo>
                <a:close/>
                <a:moveTo>
                  <a:pt x="486245" y="268006"/>
                </a:moveTo>
                <a:lnTo>
                  <a:pt x="487769" y="262481"/>
                </a:lnTo>
                <a:cubicBezTo>
                  <a:pt x="487769" y="264387"/>
                  <a:pt x="487769" y="266291"/>
                  <a:pt x="487197" y="268196"/>
                </a:cubicBezTo>
                <a:close/>
                <a:moveTo>
                  <a:pt x="479292" y="254766"/>
                </a:moveTo>
                <a:cubicBezTo>
                  <a:pt x="478196" y="246737"/>
                  <a:pt x="478196" y="238602"/>
                  <a:pt x="479292" y="230573"/>
                </a:cubicBezTo>
                <a:cubicBezTo>
                  <a:pt x="479196" y="238288"/>
                  <a:pt x="479196" y="246384"/>
                  <a:pt x="479101" y="254480"/>
                </a:cubicBezTo>
                <a:close/>
                <a:moveTo>
                  <a:pt x="336417" y="264291"/>
                </a:moveTo>
                <a:lnTo>
                  <a:pt x="336988" y="264291"/>
                </a:lnTo>
                <a:cubicBezTo>
                  <a:pt x="336112" y="264796"/>
                  <a:pt x="335588" y="265758"/>
                  <a:pt x="335655" y="266768"/>
                </a:cubicBezTo>
                <a:lnTo>
                  <a:pt x="329749" y="266768"/>
                </a:lnTo>
                <a:close/>
                <a:moveTo>
                  <a:pt x="486721" y="200188"/>
                </a:moveTo>
                <a:lnTo>
                  <a:pt x="485578" y="200759"/>
                </a:lnTo>
                <a:cubicBezTo>
                  <a:pt x="485302" y="200397"/>
                  <a:pt x="484940" y="200102"/>
                  <a:pt x="484530" y="199902"/>
                </a:cubicBezTo>
                <a:cubicBezTo>
                  <a:pt x="484911" y="199274"/>
                  <a:pt x="485321" y="198673"/>
                  <a:pt x="485769" y="198092"/>
                </a:cubicBezTo>
                <a:close/>
                <a:moveTo>
                  <a:pt x="309366" y="270768"/>
                </a:moveTo>
                <a:lnTo>
                  <a:pt x="308508" y="270768"/>
                </a:lnTo>
                <a:lnTo>
                  <a:pt x="308508" y="270768"/>
                </a:lnTo>
                <a:cubicBezTo>
                  <a:pt x="308508" y="270768"/>
                  <a:pt x="308508" y="270197"/>
                  <a:pt x="308508" y="270292"/>
                </a:cubicBezTo>
                <a:close/>
                <a:moveTo>
                  <a:pt x="473291" y="278293"/>
                </a:moveTo>
                <a:cubicBezTo>
                  <a:pt x="473996" y="279379"/>
                  <a:pt x="474758" y="280427"/>
                  <a:pt x="475577" y="281436"/>
                </a:cubicBezTo>
                <a:cubicBezTo>
                  <a:pt x="463671" y="278674"/>
                  <a:pt x="451764" y="275721"/>
                  <a:pt x="439953" y="272483"/>
                </a:cubicBezTo>
                <a:cubicBezTo>
                  <a:pt x="451069" y="272359"/>
                  <a:pt x="462128" y="274159"/>
                  <a:pt x="472624" y="277817"/>
                </a:cubicBezTo>
                <a:close/>
                <a:moveTo>
                  <a:pt x="494722" y="249146"/>
                </a:moveTo>
                <a:cubicBezTo>
                  <a:pt x="494798" y="240850"/>
                  <a:pt x="494456" y="232554"/>
                  <a:pt x="493674" y="224286"/>
                </a:cubicBezTo>
                <a:cubicBezTo>
                  <a:pt x="494855" y="232364"/>
                  <a:pt x="494979" y="240564"/>
                  <a:pt x="494055" y="248670"/>
                </a:cubicBezTo>
                <a:close/>
                <a:moveTo>
                  <a:pt x="474434" y="225429"/>
                </a:moveTo>
                <a:cubicBezTo>
                  <a:pt x="473281" y="232259"/>
                  <a:pt x="472739" y="239174"/>
                  <a:pt x="472815" y="246098"/>
                </a:cubicBezTo>
                <a:lnTo>
                  <a:pt x="472243" y="244860"/>
                </a:lnTo>
                <a:cubicBezTo>
                  <a:pt x="472148" y="238193"/>
                  <a:pt x="472662" y="231525"/>
                  <a:pt x="473767" y="224953"/>
                </a:cubicBezTo>
                <a:close/>
                <a:moveTo>
                  <a:pt x="434715" y="239145"/>
                </a:moveTo>
                <a:cubicBezTo>
                  <a:pt x="425190" y="239145"/>
                  <a:pt x="416712" y="238383"/>
                  <a:pt x="407854" y="239145"/>
                </a:cubicBezTo>
                <a:cubicBezTo>
                  <a:pt x="416541" y="238069"/>
                  <a:pt x="425323" y="237916"/>
                  <a:pt x="434048" y="238669"/>
                </a:cubicBezTo>
                <a:close/>
                <a:moveTo>
                  <a:pt x="368040" y="245813"/>
                </a:moveTo>
                <a:cubicBezTo>
                  <a:pt x="367992" y="246194"/>
                  <a:pt x="367992" y="246575"/>
                  <a:pt x="368040" y="246956"/>
                </a:cubicBezTo>
                <a:lnTo>
                  <a:pt x="363563" y="248480"/>
                </a:lnTo>
                <a:lnTo>
                  <a:pt x="361372" y="247718"/>
                </a:lnTo>
                <a:close/>
                <a:moveTo>
                  <a:pt x="354609" y="251718"/>
                </a:moveTo>
                <a:lnTo>
                  <a:pt x="346704" y="254480"/>
                </a:lnTo>
                <a:cubicBezTo>
                  <a:pt x="341274" y="255909"/>
                  <a:pt x="335845" y="257529"/>
                  <a:pt x="330416" y="259148"/>
                </a:cubicBezTo>
                <a:cubicBezTo>
                  <a:pt x="337083" y="256195"/>
                  <a:pt x="344322" y="253338"/>
                  <a:pt x="351942" y="250766"/>
                </a:cubicBezTo>
                <a:close/>
                <a:moveTo>
                  <a:pt x="586162" y="177709"/>
                </a:moveTo>
                <a:cubicBezTo>
                  <a:pt x="579685" y="165612"/>
                  <a:pt x="574161" y="153134"/>
                  <a:pt x="568922" y="140562"/>
                </a:cubicBezTo>
                <a:cubicBezTo>
                  <a:pt x="563683" y="127988"/>
                  <a:pt x="557873" y="123321"/>
                  <a:pt x="573684" y="129131"/>
                </a:cubicBezTo>
                <a:cubicBezTo>
                  <a:pt x="653256" y="158954"/>
                  <a:pt x="719436" y="216438"/>
                  <a:pt x="760089" y="291056"/>
                </a:cubicBezTo>
                <a:lnTo>
                  <a:pt x="630549" y="183614"/>
                </a:lnTo>
                <a:cubicBezTo>
                  <a:pt x="629215" y="182471"/>
                  <a:pt x="627120" y="184472"/>
                  <a:pt x="628549" y="185615"/>
                </a:cubicBezTo>
                <a:lnTo>
                  <a:pt x="763041" y="297914"/>
                </a:lnTo>
                <a:cubicBezTo>
                  <a:pt x="763613" y="298962"/>
                  <a:pt x="764184" y="300010"/>
                  <a:pt x="764661" y="301058"/>
                </a:cubicBezTo>
                <a:cubicBezTo>
                  <a:pt x="718083" y="284675"/>
                  <a:pt x="665886" y="265244"/>
                  <a:pt x="628167" y="233145"/>
                </a:cubicBezTo>
                <a:cubicBezTo>
                  <a:pt x="610613" y="217371"/>
                  <a:pt x="596230" y="198397"/>
                  <a:pt x="585781" y="177233"/>
                </a:cubicBezTo>
                <a:close/>
                <a:moveTo>
                  <a:pt x="697033" y="306487"/>
                </a:moveTo>
                <a:cubicBezTo>
                  <a:pt x="688175" y="306487"/>
                  <a:pt x="679412" y="307154"/>
                  <a:pt x="670649" y="307630"/>
                </a:cubicBezTo>
                <a:cubicBezTo>
                  <a:pt x="625882" y="305830"/>
                  <a:pt x="581266" y="301115"/>
                  <a:pt x="537108" y="293533"/>
                </a:cubicBezTo>
                <a:cubicBezTo>
                  <a:pt x="590277" y="280798"/>
                  <a:pt x="646113" y="285161"/>
                  <a:pt x="696652" y="306011"/>
                </a:cubicBezTo>
                <a:close/>
                <a:moveTo>
                  <a:pt x="545776" y="370686"/>
                </a:moveTo>
                <a:cubicBezTo>
                  <a:pt x="490341" y="374962"/>
                  <a:pt x="434629" y="367561"/>
                  <a:pt x="382232" y="348968"/>
                </a:cubicBezTo>
                <a:cubicBezTo>
                  <a:pt x="431190" y="340301"/>
                  <a:pt x="473767" y="313821"/>
                  <a:pt x="521011" y="298676"/>
                </a:cubicBezTo>
                <a:lnTo>
                  <a:pt x="523869" y="297819"/>
                </a:lnTo>
                <a:cubicBezTo>
                  <a:pt x="541776" y="301153"/>
                  <a:pt x="559683" y="304011"/>
                  <a:pt x="577780" y="306392"/>
                </a:cubicBezTo>
                <a:cubicBezTo>
                  <a:pt x="592639" y="308297"/>
                  <a:pt x="607498" y="309821"/>
                  <a:pt x="622453" y="311059"/>
                </a:cubicBezTo>
                <a:cubicBezTo>
                  <a:pt x="564788" y="316221"/>
                  <a:pt x="507524" y="325099"/>
                  <a:pt x="451002" y="337634"/>
                </a:cubicBezTo>
                <a:cubicBezTo>
                  <a:pt x="449288" y="337634"/>
                  <a:pt x="450050" y="340777"/>
                  <a:pt x="451764" y="340396"/>
                </a:cubicBezTo>
                <a:cubicBezTo>
                  <a:pt x="513782" y="326594"/>
                  <a:pt x="576713" y="317269"/>
                  <a:pt x="640074" y="312488"/>
                </a:cubicBezTo>
                <a:cubicBezTo>
                  <a:pt x="661219" y="313888"/>
                  <a:pt x="682365" y="314650"/>
                  <a:pt x="703510" y="314774"/>
                </a:cubicBezTo>
                <a:cubicBezTo>
                  <a:pt x="663505" y="353350"/>
                  <a:pt x="597973" y="366113"/>
                  <a:pt x="545395" y="370209"/>
                </a:cubicBezTo>
                <a:close/>
                <a:moveTo>
                  <a:pt x="785901" y="341539"/>
                </a:moveTo>
                <a:cubicBezTo>
                  <a:pt x="784949" y="339158"/>
                  <a:pt x="782282" y="334395"/>
                  <a:pt x="783806" y="332014"/>
                </a:cubicBezTo>
                <a:cubicBezTo>
                  <a:pt x="785330" y="329633"/>
                  <a:pt x="795236" y="330395"/>
                  <a:pt x="797046" y="330299"/>
                </a:cubicBezTo>
                <a:cubicBezTo>
                  <a:pt x="810438" y="328175"/>
                  <a:pt x="824163" y="329823"/>
                  <a:pt x="836670" y="335062"/>
                </a:cubicBezTo>
                <a:cubicBezTo>
                  <a:pt x="837603" y="335653"/>
                  <a:pt x="838784" y="335653"/>
                  <a:pt x="839718" y="335062"/>
                </a:cubicBezTo>
                <a:cubicBezTo>
                  <a:pt x="838480" y="336967"/>
                  <a:pt x="837051" y="338681"/>
                  <a:pt x="835812" y="340682"/>
                </a:cubicBezTo>
                <a:cubicBezTo>
                  <a:pt x="835812" y="340682"/>
                  <a:pt x="835812" y="341158"/>
                  <a:pt x="835812" y="341348"/>
                </a:cubicBezTo>
                <a:cubicBezTo>
                  <a:pt x="822239" y="340310"/>
                  <a:pt x="808647" y="342977"/>
                  <a:pt x="796474" y="349064"/>
                </a:cubicBezTo>
                <a:lnTo>
                  <a:pt x="790569" y="351731"/>
                </a:lnTo>
                <a:cubicBezTo>
                  <a:pt x="788673" y="348283"/>
                  <a:pt x="786987" y="344720"/>
                  <a:pt x="785520" y="341063"/>
                </a:cubicBezTo>
                <a:close/>
                <a:moveTo>
                  <a:pt x="850386" y="391926"/>
                </a:moveTo>
                <a:cubicBezTo>
                  <a:pt x="840289" y="396593"/>
                  <a:pt x="827240" y="385068"/>
                  <a:pt x="819144" y="382401"/>
                </a:cubicBezTo>
                <a:cubicBezTo>
                  <a:pt x="811047" y="379734"/>
                  <a:pt x="802856" y="378115"/>
                  <a:pt x="795712" y="374972"/>
                </a:cubicBezTo>
                <a:cubicBezTo>
                  <a:pt x="794188" y="374305"/>
                  <a:pt x="793331" y="372590"/>
                  <a:pt x="791521" y="372019"/>
                </a:cubicBezTo>
                <a:cubicBezTo>
                  <a:pt x="789207" y="371781"/>
                  <a:pt x="786883" y="371781"/>
                  <a:pt x="784568" y="372019"/>
                </a:cubicBezTo>
                <a:cubicBezTo>
                  <a:pt x="779139" y="372019"/>
                  <a:pt x="775043" y="374496"/>
                  <a:pt x="776091" y="369638"/>
                </a:cubicBezTo>
                <a:cubicBezTo>
                  <a:pt x="777043" y="366399"/>
                  <a:pt x="781996" y="362970"/>
                  <a:pt x="787425" y="360113"/>
                </a:cubicBezTo>
                <a:lnTo>
                  <a:pt x="787425" y="360113"/>
                </a:lnTo>
                <a:cubicBezTo>
                  <a:pt x="789140" y="363542"/>
                  <a:pt x="794093" y="360780"/>
                  <a:pt x="792855" y="357255"/>
                </a:cubicBezTo>
                <a:lnTo>
                  <a:pt x="802380" y="353350"/>
                </a:lnTo>
                <a:cubicBezTo>
                  <a:pt x="813648" y="348359"/>
                  <a:pt x="826059" y="346520"/>
                  <a:pt x="838289" y="348016"/>
                </a:cubicBezTo>
                <a:cubicBezTo>
                  <a:pt x="838546" y="348978"/>
                  <a:pt x="839318" y="349711"/>
                  <a:pt x="840289" y="349921"/>
                </a:cubicBezTo>
                <a:cubicBezTo>
                  <a:pt x="848423" y="352312"/>
                  <a:pt x="855481" y="357427"/>
                  <a:pt x="860292" y="364399"/>
                </a:cubicBezTo>
                <a:lnTo>
                  <a:pt x="864292" y="373924"/>
                </a:lnTo>
                <a:close/>
                <a:moveTo>
                  <a:pt x="885342" y="348968"/>
                </a:moveTo>
                <a:cubicBezTo>
                  <a:pt x="887057" y="350873"/>
                  <a:pt x="888105" y="353255"/>
                  <a:pt x="890486" y="354493"/>
                </a:cubicBezTo>
                <a:cubicBezTo>
                  <a:pt x="892762" y="355236"/>
                  <a:pt x="895144" y="355617"/>
                  <a:pt x="897534" y="355636"/>
                </a:cubicBezTo>
                <a:cubicBezTo>
                  <a:pt x="889514" y="362837"/>
                  <a:pt x="880208" y="368457"/>
                  <a:pt x="870102" y="372209"/>
                </a:cubicBezTo>
                <a:cubicBezTo>
                  <a:pt x="867788" y="361627"/>
                  <a:pt x="860968" y="352579"/>
                  <a:pt x="851433" y="347445"/>
                </a:cubicBezTo>
                <a:cubicBezTo>
                  <a:pt x="852138" y="345911"/>
                  <a:pt x="851462" y="344101"/>
                  <a:pt x="849929" y="343406"/>
                </a:cubicBezTo>
                <a:cubicBezTo>
                  <a:pt x="849805" y="343349"/>
                  <a:pt x="849662" y="343292"/>
                  <a:pt x="849528" y="343254"/>
                </a:cubicBezTo>
                <a:cubicBezTo>
                  <a:pt x="848185" y="342815"/>
                  <a:pt x="846823" y="342463"/>
                  <a:pt x="845433" y="342206"/>
                </a:cubicBezTo>
                <a:cubicBezTo>
                  <a:pt x="859720" y="338872"/>
                  <a:pt x="874008" y="336586"/>
                  <a:pt x="884961" y="348492"/>
                </a:cubicBezTo>
                <a:close/>
                <a:moveTo>
                  <a:pt x="1076890" y="266006"/>
                </a:moveTo>
                <a:cubicBezTo>
                  <a:pt x="1076147" y="265168"/>
                  <a:pt x="1075033" y="264777"/>
                  <a:pt x="1073937" y="264958"/>
                </a:cubicBezTo>
                <a:cubicBezTo>
                  <a:pt x="1078414" y="263815"/>
                  <a:pt x="1082986" y="262672"/>
                  <a:pt x="1087558" y="261720"/>
                </a:cubicBezTo>
                <a:close/>
                <a:moveTo>
                  <a:pt x="1044791" y="292771"/>
                </a:moveTo>
                <a:cubicBezTo>
                  <a:pt x="1045620" y="292723"/>
                  <a:pt x="1046439" y="292723"/>
                  <a:pt x="1047267" y="292771"/>
                </a:cubicBezTo>
                <a:lnTo>
                  <a:pt x="1038981" y="295343"/>
                </a:lnTo>
                <a:close/>
                <a:moveTo>
                  <a:pt x="1079557" y="277531"/>
                </a:moveTo>
                <a:lnTo>
                  <a:pt x="1084415" y="275245"/>
                </a:lnTo>
                <a:lnTo>
                  <a:pt x="1084415" y="275245"/>
                </a:lnTo>
                <a:cubicBezTo>
                  <a:pt x="1081043" y="277445"/>
                  <a:pt x="1077548" y="279455"/>
                  <a:pt x="1073937" y="281246"/>
                </a:cubicBezTo>
                <a:close/>
                <a:moveTo>
                  <a:pt x="1020978" y="250289"/>
                </a:moveTo>
                <a:cubicBezTo>
                  <a:pt x="1023741" y="251337"/>
                  <a:pt x="1026598" y="252195"/>
                  <a:pt x="1029360" y="252956"/>
                </a:cubicBezTo>
                <a:cubicBezTo>
                  <a:pt x="1015911" y="251709"/>
                  <a:pt x="1002633" y="249061"/>
                  <a:pt x="989736" y="245051"/>
                </a:cubicBezTo>
                <a:cubicBezTo>
                  <a:pt x="1000014" y="247527"/>
                  <a:pt x="1010453" y="249280"/>
                  <a:pt x="1020978" y="250289"/>
                </a:cubicBezTo>
                <a:close/>
                <a:moveTo>
                  <a:pt x="1064698" y="253242"/>
                </a:moveTo>
                <a:cubicBezTo>
                  <a:pt x="1064479" y="252652"/>
                  <a:pt x="1064032" y="252175"/>
                  <a:pt x="1063460" y="251909"/>
                </a:cubicBezTo>
                <a:lnTo>
                  <a:pt x="1062793" y="251909"/>
                </a:lnTo>
                <a:lnTo>
                  <a:pt x="1068984" y="253052"/>
                </a:lnTo>
                <a:close/>
                <a:moveTo>
                  <a:pt x="842480" y="252195"/>
                </a:moveTo>
                <a:lnTo>
                  <a:pt x="840956" y="252195"/>
                </a:lnTo>
                <a:cubicBezTo>
                  <a:pt x="840432" y="252299"/>
                  <a:pt x="839946" y="252528"/>
                  <a:pt x="839527" y="252861"/>
                </a:cubicBezTo>
                <a:cubicBezTo>
                  <a:pt x="834193" y="246861"/>
                  <a:pt x="828478" y="241336"/>
                  <a:pt x="822858" y="235621"/>
                </a:cubicBezTo>
                <a:cubicBezTo>
                  <a:pt x="822858" y="235621"/>
                  <a:pt x="822858" y="235145"/>
                  <a:pt x="822858" y="234954"/>
                </a:cubicBezTo>
                <a:cubicBezTo>
                  <a:pt x="828307" y="241736"/>
                  <a:pt x="834955" y="247451"/>
                  <a:pt x="842480" y="251813"/>
                </a:cubicBezTo>
                <a:close/>
                <a:moveTo>
                  <a:pt x="919728" y="282770"/>
                </a:moveTo>
                <a:lnTo>
                  <a:pt x="921442" y="282770"/>
                </a:lnTo>
                <a:lnTo>
                  <a:pt x="919632" y="282770"/>
                </a:lnTo>
                <a:cubicBezTo>
                  <a:pt x="919632" y="282770"/>
                  <a:pt x="919728" y="282579"/>
                  <a:pt x="919728" y="282389"/>
                </a:cubicBezTo>
                <a:close/>
                <a:moveTo>
                  <a:pt x="819525" y="227811"/>
                </a:moveTo>
                <a:cubicBezTo>
                  <a:pt x="817467" y="224753"/>
                  <a:pt x="815105" y="221914"/>
                  <a:pt x="812476" y="219333"/>
                </a:cubicBezTo>
                <a:cubicBezTo>
                  <a:pt x="816191" y="220971"/>
                  <a:pt x="819610" y="223229"/>
                  <a:pt x="822573" y="226001"/>
                </a:cubicBezTo>
                <a:cubicBezTo>
                  <a:pt x="821372" y="225896"/>
                  <a:pt x="820210" y="226439"/>
                  <a:pt x="819525" y="227430"/>
                </a:cubicBezTo>
                <a:close/>
                <a:moveTo>
                  <a:pt x="876675" y="280388"/>
                </a:moveTo>
                <a:cubicBezTo>
                  <a:pt x="878789" y="281350"/>
                  <a:pt x="880989" y="282113"/>
                  <a:pt x="883247" y="282674"/>
                </a:cubicBezTo>
                <a:cubicBezTo>
                  <a:pt x="876046" y="281522"/>
                  <a:pt x="868988" y="279607"/>
                  <a:pt x="862197" y="276959"/>
                </a:cubicBezTo>
                <a:cubicBezTo>
                  <a:pt x="866997" y="278245"/>
                  <a:pt x="871855" y="279264"/>
                  <a:pt x="876770" y="280007"/>
                </a:cubicBezTo>
                <a:close/>
                <a:moveTo>
                  <a:pt x="895725" y="283437"/>
                </a:moveTo>
                <a:cubicBezTo>
                  <a:pt x="898201" y="283437"/>
                  <a:pt x="900773" y="284008"/>
                  <a:pt x="903345" y="284103"/>
                </a:cubicBezTo>
                <a:cubicBezTo>
                  <a:pt x="899820" y="284103"/>
                  <a:pt x="896391" y="284103"/>
                  <a:pt x="892962" y="284103"/>
                </a:cubicBezTo>
                <a:cubicBezTo>
                  <a:pt x="893915" y="283437"/>
                  <a:pt x="894867" y="283151"/>
                  <a:pt x="895820" y="283055"/>
                </a:cubicBezTo>
                <a:close/>
                <a:moveTo>
                  <a:pt x="864387" y="256766"/>
                </a:moveTo>
                <a:lnTo>
                  <a:pt x="857910" y="253528"/>
                </a:lnTo>
                <a:cubicBezTo>
                  <a:pt x="853148" y="250194"/>
                  <a:pt x="848385" y="246861"/>
                  <a:pt x="843909" y="243241"/>
                </a:cubicBezTo>
                <a:cubicBezTo>
                  <a:pt x="833622" y="233145"/>
                  <a:pt x="823620" y="222857"/>
                  <a:pt x="816762" y="215714"/>
                </a:cubicBezTo>
                <a:cubicBezTo>
                  <a:pt x="834479" y="225143"/>
                  <a:pt x="848100" y="243717"/>
                  <a:pt x="864483" y="256386"/>
                </a:cubicBezTo>
                <a:close/>
                <a:moveTo>
                  <a:pt x="1226337" y="148277"/>
                </a:moveTo>
                <a:cubicBezTo>
                  <a:pt x="1224909" y="143800"/>
                  <a:pt x="1220337" y="135704"/>
                  <a:pt x="1224147" y="132084"/>
                </a:cubicBezTo>
                <a:cubicBezTo>
                  <a:pt x="1227957" y="128465"/>
                  <a:pt x="1249769" y="142466"/>
                  <a:pt x="1252722" y="144276"/>
                </a:cubicBezTo>
                <a:cubicBezTo>
                  <a:pt x="1266285" y="152191"/>
                  <a:pt x="1279392" y="160869"/>
                  <a:pt x="1291965" y="170280"/>
                </a:cubicBezTo>
                <a:cubicBezTo>
                  <a:pt x="1318873" y="189358"/>
                  <a:pt x="1340209" y="215266"/>
                  <a:pt x="1353782" y="245337"/>
                </a:cubicBezTo>
                <a:cubicBezTo>
                  <a:pt x="1326350" y="218286"/>
                  <a:pt x="1287107" y="206760"/>
                  <a:pt x="1261675" y="177138"/>
                </a:cubicBezTo>
                <a:cubicBezTo>
                  <a:pt x="1260437" y="175709"/>
                  <a:pt x="1258437" y="177709"/>
                  <a:pt x="1259675" y="179138"/>
                </a:cubicBezTo>
                <a:cubicBezTo>
                  <a:pt x="1286250" y="209999"/>
                  <a:pt x="1327683" y="221238"/>
                  <a:pt x="1354925" y="250861"/>
                </a:cubicBezTo>
                <a:cubicBezTo>
                  <a:pt x="1337351" y="241393"/>
                  <a:pt x="1318873" y="233706"/>
                  <a:pt x="1299775" y="227906"/>
                </a:cubicBezTo>
                <a:cubicBezTo>
                  <a:pt x="1260342" y="213142"/>
                  <a:pt x="1239196" y="187710"/>
                  <a:pt x="1226147" y="147896"/>
                </a:cubicBezTo>
                <a:close/>
                <a:moveTo>
                  <a:pt x="1243292" y="328680"/>
                </a:moveTo>
                <a:cubicBezTo>
                  <a:pt x="1220889" y="333481"/>
                  <a:pt x="1197991" y="335500"/>
                  <a:pt x="1175093" y="334681"/>
                </a:cubicBezTo>
                <a:cubicBezTo>
                  <a:pt x="1163282" y="334681"/>
                  <a:pt x="1151471" y="333538"/>
                  <a:pt x="1139660" y="332205"/>
                </a:cubicBezTo>
                <a:cubicBezTo>
                  <a:pt x="1136612" y="332205"/>
                  <a:pt x="1108037" y="330490"/>
                  <a:pt x="1104513" y="326299"/>
                </a:cubicBezTo>
                <a:cubicBezTo>
                  <a:pt x="1100989" y="322108"/>
                  <a:pt x="1149375" y="296295"/>
                  <a:pt x="1155376" y="293723"/>
                </a:cubicBezTo>
                <a:cubicBezTo>
                  <a:pt x="1173988" y="285446"/>
                  <a:pt x="1193438" y="279188"/>
                  <a:pt x="1213383" y="275055"/>
                </a:cubicBezTo>
                <a:cubicBezTo>
                  <a:pt x="1248588" y="268549"/>
                  <a:pt x="1284354" y="265548"/>
                  <a:pt x="1320159" y="266101"/>
                </a:cubicBezTo>
                <a:cubicBezTo>
                  <a:pt x="1301118" y="270997"/>
                  <a:pt x="1282487" y="277369"/>
                  <a:pt x="1264437" y="285151"/>
                </a:cubicBezTo>
                <a:cubicBezTo>
                  <a:pt x="1231338" y="297553"/>
                  <a:pt x="1196858" y="305897"/>
                  <a:pt x="1161758" y="310011"/>
                </a:cubicBezTo>
                <a:cubicBezTo>
                  <a:pt x="1159948" y="310011"/>
                  <a:pt x="1160710" y="312964"/>
                  <a:pt x="1162520" y="312773"/>
                </a:cubicBezTo>
                <a:cubicBezTo>
                  <a:pt x="1195000" y="309183"/>
                  <a:pt x="1226966" y="301858"/>
                  <a:pt x="1257770" y="290961"/>
                </a:cubicBezTo>
                <a:cubicBezTo>
                  <a:pt x="1284250" y="280865"/>
                  <a:pt x="1309491" y="269721"/>
                  <a:pt x="1337399" y="266482"/>
                </a:cubicBezTo>
                <a:lnTo>
                  <a:pt x="1347495" y="266482"/>
                </a:lnTo>
                <a:lnTo>
                  <a:pt x="1348829" y="266482"/>
                </a:lnTo>
                <a:cubicBezTo>
                  <a:pt x="1321378" y="298200"/>
                  <a:pt x="1284202" y="319936"/>
                  <a:pt x="1243101" y="32829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/>
          <p:nvPr/>
        </p:nvSpPr>
        <p:spPr>
          <a:xfrm rot="10800000" flipH="1">
            <a:off x="10" y="11"/>
            <a:ext cx="1903936" cy="2639783"/>
          </a:xfrm>
          <a:custGeom>
            <a:avLst/>
            <a:gdLst/>
            <a:ahLst/>
            <a:cxnLst/>
            <a:rect l="l" t="t" r="r" b="b"/>
            <a:pathLst>
              <a:path w="965240" h="1338293" extrusionOk="0">
                <a:moveTo>
                  <a:pt x="853158" y="1317000"/>
                </a:moveTo>
                <a:cubicBezTo>
                  <a:pt x="856730" y="1317809"/>
                  <a:pt x="859512" y="1320600"/>
                  <a:pt x="860331" y="1324172"/>
                </a:cubicBezTo>
                <a:cubicBezTo>
                  <a:pt x="861502" y="1329296"/>
                  <a:pt x="858283" y="1334402"/>
                  <a:pt x="853158" y="1335573"/>
                </a:cubicBezTo>
                <a:cubicBezTo>
                  <a:pt x="849587" y="1334764"/>
                  <a:pt x="846805" y="1331973"/>
                  <a:pt x="845986" y="1328401"/>
                </a:cubicBezTo>
                <a:cubicBezTo>
                  <a:pt x="844815" y="1323277"/>
                  <a:pt x="848034" y="1318171"/>
                  <a:pt x="853158" y="1317000"/>
                </a:cubicBezTo>
                <a:close/>
                <a:moveTo>
                  <a:pt x="743144" y="1287854"/>
                </a:moveTo>
                <a:cubicBezTo>
                  <a:pt x="743306" y="1288311"/>
                  <a:pt x="743344" y="1288806"/>
                  <a:pt x="743278" y="1289292"/>
                </a:cubicBezTo>
                <a:cubicBezTo>
                  <a:pt x="743030" y="1290959"/>
                  <a:pt x="741477" y="1292102"/>
                  <a:pt x="739810" y="1291854"/>
                </a:cubicBezTo>
                <a:lnTo>
                  <a:pt x="737239" y="1291854"/>
                </a:lnTo>
                <a:cubicBezTo>
                  <a:pt x="742239" y="1294073"/>
                  <a:pt x="746868" y="1297064"/>
                  <a:pt x="750955" y="1300712"/>
                </a:cubicBezTo>
                <a:lnTo>
                  <a:pt x="750955" y="1300522"/>
                </a:lnTo>
                <a:cubicBezTo>
                  <a:pt x="749593" y="1295645"/>
                  <a:pt x="746888" y="1291254"/>
                  <a:pt x="743144" y="1287854"/>
                </a:cubicBezTo>
                <a:close/>
                <a:moveTo>
                  <a:pt x="737906" y="1285472"/>
                </a:moveTo>
                <a:cubicBezTo>
                  <a:pt x="733857" y="1284634"/>
                  <a:pt x="729647" y="1285139"/>
                  <a:pt x="725904" y="1286901"/>
                </a:cubicBezTo>
                <a:cubicBezTo>
                  <a:pt x="729876" y="1286253"/>
                  <a:pt x="733886" y="1285844"/>
                  <a:pt x="737906" y="1285663"/>
                </a:cubicBezTo>
                <a:close/>
                <a:moveTo>
                  <a:pt x="608937" y="1282901"/>
                </a:moveTo>
                <a:cubicBezTo>
                  <a:pt x="608842" y="1283282"/>
                  <a:pt x="608651" y="1283663"/>
                  <a:pt x="608270" y="1283758"/>
                </a:cubicBezTo>
                <a:lnTo>
                  <a:pt x="608270" y="1283948"/>
                </a:lnTo>
                <a:close/>
                <a:moveTo>
                  <a:pt x="470444" y="1279853"/>
                </a:moveTo>
                <a:cubicBezTo>
                  <a:pt x="475701" y="1279853"/>
                  <a:pt x="479969" y="1284120"/>
                  <a:pt x="479969" y="1289378"/>
                </a:cubicBezTo>
                <a:cubicBezTo>
                  <a:pt x="479969" y="1294635"/>
                  <a:pt x="475701" y="1298903"/>
                  <a:pt x="470444" y="1298903"/>
                </a:cubicBezTo>
                <a:cubicBezTo>
                  <a:pt x="465186" y="1298903"/>
                  <a:pt x="460918" y="1294635"/>
                  <a:pt x="460918" y="1289378"/>
                </a:cubicBezTo>
                <a:cubicBezTo>
                  <a:pt x="460918" y="1284120"/>
                  <a:pt x="465186" y="1279853"/>
                  <a:pt x="470444" y="1279853"/>
                </a:cubicBezTo>
                <a:close/>
                <a:moveTo>
                  <a:pt x="289755" y="1257087"/>
                </a:moveTo>
                <a:cubicBezTo>
                  <a:pt x="293432" y="1274890"/>
                  <a:pt x="299051" y="1292235"/>
                  <a:pt x="306519" y="1308808"/>
                </a:cubicBezTo>
                <a:cubicBezTo>
                  <a:pt x="307281" y="1310237"/>
                  <a:pt x="304804" y="1311951"/>
                  <a:pt x="304042" y="1310237"/>
                </a:cubicBezTo>
                <a:cubicBezTo>
                  <a:pt x="296432" y="1293463"/>
                  <a:pt x="290707" y="1275890"/>
                  <a:pt x="286992" y="1257849"/>
                </a:cubicBezTo>
                <a:cubicBezTo>
                  <a:pt x="286612" y="1256040"/>
                  <a:pt x="289374" y="1255278"/>
                  <a:pt x="289755" y="1257087"/>
                </a:cubicBezTo>
                <a:close/>
                <a:moveTo>
                  <a:pt x="684661" y="1246705"/>
                </a:moveTo>
                <a:cubicBezTo>
                  <a:pt x="683861" y="1246515"/>
                  <a:pt x="683013" y="1246620"/>
                  <a:pt x="682279" y="1246991"/>
                </a:cubicBezTo>
                <a:cubicBezTo>
                  <a:pt x="682584" y="1247515"/>
                  <a:pt x="682775" y="1248106"/>
                  <a:pt x="682851" y="1248706"/>
                </a:cubicBezTo>
                <a:cubicBezTo>
                  <a:pt x="683051" y="1247801"/>
                  <a:pt x="683756" y="1247096"/>
                  <a:pt x="684661" y="1246896"/>
                </a:cubicBezTo>
                <a:close/>
                <a:moveTo>
                  <a:pt x="838395" y="1243943"/>
                </a:moveTo>
                <a:cubicBezTo>
                  <a:pt x="846014" y="1244543"/>
                  <a:pt x="852063" y="1250591"/>
                  <a:pt x="852654" y="1258202"/>
                </a:cubicBezTo>
                <a:cubicBezTo>
                  <a:pt x="853330" y="1266755"/>
                  <a:pt x="846939" y="1274232"/>
                  <a:pt x="838395" y="1274899"/>
                </a:cubicBezTo>
                <a:cubicBezTo>
                  <a:pt x="830775" y="1274299"/>
                  <a:pt x="824726" y="1268250"/>
                  <a:pt x="824136" y="1260640"/>
                </a:cubicBezTo>
                <a:cubicBezTo>
                  <a:pt x="823459" y="1252086"/>
                  <a:pt x="829851" y="1244609"/>
                  <a:pt x="838395" y="1243943"/>
                </a:cubicBezTo>
                <a:close/>
                <a:moveTo>
                  <a:pt x="944026" y="1187746"/>
                </a:moveTo>
                <a:cubicBezTo>
                  <a:pt x="853920" y="1215654"/>
                  <a:pt x="758575" y="1189651"/>
                  <a:pt x="665515" y="1191080"/>
                </a:cubicBezTo>
                <a:lnTo>
                  <a:pt x="665515" y="1192413"/>
                </a:lnTo>
                <a:lnTo>
                  <a:pt x="643417" y="1192413"/>
                </a:lnTo>
                <a:lnTo>
                  <a:pt x="643417" y="1192604"/>
                </a:lnTo>
                <a:cubicBezTo>
                  <a:pt x="739982" y="1232637"/>
                  <a:pt x="848805" y="1230875"/>
                  <a:pt x="944026" y="1187746"/>
                </a:cubicBezTo>
                <a:close/>
                <a:moveTo>
                  <a:pt x="787864" y="1159814"/>
                </a:moveTo>
                <a:cubicBezTo>
                  <a:pt x="735262" y="1155123"/>
                  <a:pt x="683661" y="1159409"/>
                  <a:pt x="636559" y="1189270"/>
                </a:cubicBezTo>
                <a:lnTo>
                  <a:pt x="640560" y="1189270"/>
                </a:lnTo>
                <a:cubicBezTo>
                  <a:pt x="641131" y="1189270"/>
                  <a:pt x="641131" y="1189270"/>
                  <a:pt x="641131" y="1189270"/>
                </a:cubicBezTo>
                <a:cubicBezTo>
                  <a:pt x="742192" y="1181650"/>
                  <a:pt x="846776" y="1215654"/>
                  <a:pt x="945169" y="1184412"/>
                </a:cubicBezTo>
                <a:lnTo>
                  <a:pt x="945169" y="1184222"/>
                </a:lnTo>
                <a:cubicBezTo>
                  <a:pt x="894068" y="1178173"/>
                  <a:pt x="840466" y="1164505"/>
                  <a:pt x="787864" y="1159814"/>
                </a:cubicBezTo>
                <a:close/>
                <a:moveTo>
                  <a:pt x="239843" y="1133072"/>
                </a:moveTo>
                <a:cubicBezTo>
                  <a:pt x="236347" y="1150313"/>
                  <a:pt x="231147" y="1167153"/>
                  <a:pt x="224317" y="1183364"/>
                </a:cubicBezTo>
                <a:cubicBezTo>
                  <a:pt x="216316" y="1202033"/>
                  <a:pt x="200410" y="1220226"/>
                  <a:pt x="195076" y="1239276"/>
                </a:cubicBezTo>
                <a:cubicBezTo>
                  <a:pt x="188027" y="1250325"/>
                  <a:pt x="191742" y="1259183"/>
                  <a:pt x="205839" y="1265946"/>
                </a:cubicBezTo>
                <a:cubicBezTo>
                  <a:pt x="215392" y="1252182"/>
                  <a:pt x="222241" y="1236733"/>
                  <a:pt x="226032" y="1220417"/>
                </a:cubicBezTo>
                <a:cubicBezTo>
                  <a:pt x="226241" y="1219655"/>
                  <a:pt x="227032" y="1219207"/>
                  <a:pt x="227794" y="1219416"/>
                </a:cubicBezTo>
                <a:cubicBezTo>
                  <a:pt x="228556" y="1219626"/>
                  <a:pt x="229004" y="1220417"/>
                  <a:pt x="228794" y="1221179"/>
                </a:cubicBezTo>
                <a:cubicBezTo>
                  <a:pt x="225013" y="1237762"/>
                  <a:pt x="218164" y="1253497"/>
                  <a:pt x="208601" y="1267565"/>
                </a:cubicBezTo>
                <a:cubicBezTo>
                  <a:pt x="212011" y="1269023"/>
                  <a:pt x="215507" y="1270261"/>
                  <a:pt x="219079" y="1271280"/>
                </a:cubicBezTo>
                <a:cubicBezTo>
                  <a:pt x="225965" y="1266517"/>
                  <a:pt x="231375" y="1259917"/>
                  <a:pt x="234700" y="1252230"/>
                </a:cubicBezTo>
                <a:cubicBezTo>
                  <a:pt x="240157" y="1240448"/>
                  <a:pt x="244005" y="1227989"/>
                  <a:pt x="246130" y="1215178"/>
                </a:cubicBezTo>
                <a:cubicBezTo>
                  <a:pt x="251311" y="1188127"/>
                  <a:pt x="251378" y="1160342"/>
                  <a:pt x="246320" y="1133263"/>
                </a:cubicBezTo>
                <a:cubicBezTo>
                  <a:pt x="245653" y="1133310"/>
                  <a:pt x="244987" y="1133310"/>
                  <a:pt x="244320" y="1133263"/>
                </a:cubicBezTo>
                <a:cubicBezTo>
                  <a:pt x="241186" y="1147255"/>
                  <a:pt x="239367" y="1161504"/>
                  <a:pt x="238891" y="1175840"/>
                </a:cubicBezTo>
                <a:cubicBezTo>
                  <a:pt x="238795" y="1177745"/>
                  <a:pt x="236033" y="1177745"/>
                  <a:pt x="236033" y="1175840"/>
                </a:cubicBezTo>
                <a:cubicBezTo>
                  <a:pt x="236500" y="1161447"/>
                  <a:pt x="238319" y="1147131"/>
                  <a:pt x="241462" y="1133072"/>
                </a:cubicBezTo>
                <a:lnTo>
                  <a:pt x="240796" y="1133072"/>
                </a:lnTo>
                <a:close/>
                <a:moveTo>
                  <a:pt x="256512" y="1131929"/>
                </a:moveTo>
                <a:lnTo>
                  <a:pt x="261941" y="1154313"/>
                </a:lnTo>
                <a:cubicBezTo>
                  <a:pt x="262322" y="1156028"/>
                  <a:pt x="259179" y="1156790"/>
                  <a:pt x="259179" y="1155075"/>
                </a:cubicBezTo>
                <a:lnTo>
                  <a:pt x="253750" y="1132596"/>
                </a:lnTo>
                <a:lnTo>
                  <a:pt x="253083" y="1132596"/>
                </a:lnTo>
                <a:cubicBezTo>
                  <a:pt x="258322" y="1162600"/>
                  <a:pt x="262703" y="1192604"/>
                  <a:pt x="265847" y="1222893"/>
                </a:cubicBezTo>
                <a:cubicBezTo>
                  <a:pt x="267561" y="1238324"/>
                  <a:pt x="268799" y="1253754"/>
                  <a:pt x="269942" y="1269184"/>
                </a:cubicBezTo>
                <a:cubicBezTo>
                  <a:pt x="270076" y="1276919"/>
                  <a:pt x="270847" y="1284625"/>
                  <a:pt x="272228" y="1292235"/>
                </a:cubicBezTo>
                <a:cubicBezTo>
                  <a:pt x="272905" y="1301646"/>
                  <a:pt x="277638" y="1310294"/>
                  <a:pt x="285182" y="1315952"/>
                </a:cubicBezTo>
                <a:lnTo>
                  <a:pt x="317758" y="1308904"/>
                </a:lnTo>
                <a:cubicBezTo>
                  <a:pt x="324806" y="1298522"/>
                  <a:pt x="306614" y="1263088"/>
                  <a:pt x="302708" y="1254421"/>
                </a:cubicBezTo>
                <a:cubicBezTo>
                  <a:pt x="297946" y="1243181"/>
                  <a:pt x="292993" y="1232037"/>
                  <a:pt x="288421" y="1220702"/>
                </a:cubicBezTo>
                <a:cubicBezTo>
                  <a:pt x="276324" y="1191651"/>
                  <a:pt x="266323" y="1162028"/>
                  <a:pt x="257274" y="1131929"/>
                </a:cubicBezTo>
                <a:close/>
                <a:moveTo>
                  <a:pt x="269275" y="1125452"/>
                </a:moveTo>
                <a:lnTo>
                  <a:pt x="268132" y="1126309"/>
                </a:lnTo>
                <a:cubicBezTo>
                  <a:pt x="273409" y="1137997"/>
                  <a:pt x="280515" y="1148769"/>
                  <a:pt x="289183" y="1158218"/>
                </a:cubicBezTo>
                <a:cubicBezTo>
                  <a:pt x="290421" y="1159552"/>
                  <a:pt x="288421" y="1161552"/>
                  <a:pt x="287182" y="1160219"/>
                </a:cubicBezTo>
                <a:cubicBezTo>
                  <a:pt x="278372" y="1150665"/>
                  <a:pt x="271133" y="1139759"/>
                  <a:pt x="265751" y="1127929"/>
                </a:cubicBezTo>
                <a:cubicBezTo>
                  <a:pt x="279086" y="1161552"/>
                  <a:pt x="289468" y="1200605"/>
                  <a:pt x="308518" y="1231466"/>
                </a:cubicBezTo>
                <a:cubicBezTo>
                  <a:pt x="320882" y="1250744"/>
                  <a:pt x="341589" y="1263098"/>
                  <a:pt x="364430" y="1264803"/>
                </a:cubicBezTo>
                <a:cubicBezTo>
                  <a:pt x="371574" y="1265660"/>
                  <a:pt x="387004" y="1269184"/>
                  <a:pt x="393672" y="1265660"/>
                </a:cubicBezTo>
                <a:cubicBezTo>
                  <a:pt x="394481" y="1265222"/>
                  <a:pt x="395244" y="1264708"/>
                  <a:pt x="395958" y="1264136"/>
                </a:cubicBezTo>
                <a:cubicBezTo>
                  <a:pt x="373927" y="1256469"/>
                  <a:pt x="353934" y="1243896"/>
                  <a:pt x="337474" y="1227370"/>
                </a:cubicBezTo>
                <a:cubicBezTo>
                  <a:pt x="336236" y="1225941"/>
                  <a:pt x="338236" y="1223941"/>
                  <a:pt x="339475" y="1225274"/>
                </a:cubicBezTo>
                <a:cubicBezTo>
                  <a:pt x="355896" y="1241810"/>
                  <a:pt x="375908" y="1254326"/>
                  <a:pt x="397958" y="1261850"/>
                </a:cubicBezTo>
                <a:cubicBezTo>
                  <a:pt x="400149" y="1258040"/>
                  <a:pt x="394910" y="1253183"/>
                  <a:pt x="389862" y="1248515"/>
                </a:cubicBezTo>
                <a:cubicBezTo>
                  <a:pt x="366621" y="1227084"/>
                  <a:pt x="351572" y="1198890"/>
                  <a:pt x="327283" y="1177840"/>
                </a:cubicBezTo>
                <a:lnTo>
                  <a:pt x="327092" y="1177840"/>
                </a:lnTo>
                <a:cubicBezTo>
                  <a:pt x="310671" y="1164552"/>
                  <a:pt x="295031" y="1150332"/>
                  <a:pt x="280229" y="1135263"/>
                </a:cubicBezTo>
                <a:lnTo>
                  <a:pt x="270037" y="1126595"/>
                </a:lnTo>
                <a:cubicBezTo>
                  <a:pt x="269685" y="1126290"/>
                  <a:pt x="269428" y="1125890"/>
                  <a:pt x="269275" y="1125452"/>
                </a:cubicBezTo>
                <a:close/>
                <a:moveTo>
                  <a:pt x="226318" y="1124119"/>
                </a:moveTo>
                <a:cubicBezTo>
                  <a:pt x="215935" y="1127262"/>
                  <a:pt x="205458" y="1130215"/>
                  <a:pt x="194981" y="1132882"/>
                </a:cubicBezTo>
                <a:cubicBezTo>
                  <a:pt x="177893" y="1138673"/>
                  <a:pt x="161110" y="1145321"/>
                  <a:pt x="144689" y="1152789"/>
                </a:cubicBezTo>
                <a:cubicBezTo>
                  <a:pt x="132115" y="1158790"/>
                  <a:pt x="119638" y="1165076"/>
                  <a:pt x="107541" y="1171839"/>
                </a:cubicBezTo>
                <a:cubicBezTo>
                  <a:pt x="102588" y="1174506"/>
                  <a:pt x="97730" y="1177268"/>
                  <a:pt x="93063" y="1180221"/>
                </a:cubicBezTo>
                <a:cubicBezTo>
                  <a:pt x="88805" y="1182488"/>
                  <a:pt x="84748" y="1185136"/>
                  <a:pt x="80966" y="1188127"/>
                </a:cubicBezTo>
                <a:cubicBezTo>
                  <a:pt x="71727" y="1192508"/>
                  <a:pt x="73822" y="1197842"/>
                  <a:pt x="87062" y="1204224"/>
                </a:cubicBezTo>
                <a:cubicBezTo>
                  <a:pt x="108874" y="1188508"/>
                  <a:pt x="132049" y="1174773"/>
                  <a:pt x="156309" y="1163171"/>
                </a:cubicBezTo>
                <a:cubicBezTo>
                  <a:pt x="157738" y="1162409"/>
                  <a:pt x="159357" y="1164886"/>
                  <a:pt x="157738" y="1165648"/>
                </a:cubicBezTo>
                <a:cubicBezTo>
                  <a:pt x="133630" y="1177183"/>
                  <a:pt x="110589" y="1190832"/>
                  <a:pt x="88872" y="1206415"/>
                </a:cubicBezTo>
                <a:cubicBezTo>
                  <a:pt x="94682" y="1219274"/>
                  <a:pt x="102683" y="1221369"/>
                  <a:pt x="112875" y="1211844"/>
                </a:cubicBezTo>
                <a:lnTo>
                  <a:pt x="119923" y="1208034"/>
                </a:lnTo>
                <a:cubicBezTo>
                  <a:pt x="125924" y="1205367"/>
                  <a:pt x="131639" y="1201938"/>
                  <a:pt x="137449" y="1198509"/>
                </a:cubicBezTo>
                <a:cubicBezTo>
                  <a:pt x="147832" y="1192604"/>
                  <a:pt x="157928" y="1185841"/>
                  <a:pt x="167834" y="1178126"/>
                </a:cubicBezTo>
                <a:cubicBezTo>
                  <a:pt x="188589" y="1163657"/>
                  <a:pt x="208287" y="1147750"/>
                  <a:pt x="226794" y="1130501"/>
                </a:cubicBezTo>
                <a:cubicBezTo>
                  <a:pt x="216345" y="1136482"/>
                  <a:pt x="205344" y="1141426"/>
                  <a:pt x="193933" y="1145264"/>
                </a:cubicBezTo>
                <a:cubicBezTo>
                  <a:pt x="192218" y="1145836"/>
                  <a:pt x="191456" y="1143074"/>
                  <a:pt x="193171" y="1142502"/>
                </a:cubicBezTo>
                <a:cubicBezTo>
                  <a:pt x="205429" y="1138444"/>
                  <a:pt x="217212" y="1133082"/>
                  <a:pt x="228318" y="1126500"/>
                </a:cubicBezTo>
                <a:close/>
                <a:moveTo>
                  <a:pt x="276419" y="1115832"/>
                </a:moveTo>
                <a:cubicBezTo>
                  <a:pt x="276381" y="1116242"/>
                  <a:pt x="276381" y="1116661"/>
                  <a:pt x="276419" y="1117070"/>
                </a:cubicBezTo>
                <a:cubicBezTo>
                  <a:pt x="290802" y="1122509"/>
                  <a:pt x="304746" y="1129034"/>
                  <a:pt x="318139" y="1136597"/>
                </a:cubicBezTo>
                <a:cubicBezTo>
                  <a:pt x="318824" y="1136987"/>
                  <a:pt x="319053" y="1137863"/>
                  <a:pt x="318662" y="1138549"/>
                </a:cubicBezTo>
                <a:cubicBezTo>
                  <a:pt x="318272" y="1139235"/>
                  <a:pt x="317396" y="1139464"/>
                  <a:pt x="316710" y="1139073"/>
                </a:cubicBezTo>
                <a:cubicBezTo>
                  <a:pt x="303537" y="1131672"/>
                  <a:pt x="289811" y="1125309"/>
                  <a:pt x="275657" y="1120023"/>
                </a:cubicBezTo>
                <a:cubicBezTo>
                  <a:pt x="275314" y="1119842"/>
                  <a:pt x="275019" y="1119585"/>
                  <a:pt x="274800" y="1119261"/>
                </a:cubicBezTo>
                <a:cubicBezTo>
                  <a:pt x="277848" y="1123262"/>
                  <a:pt x="280991" y="1127072"/>
                  <a:pt x="284325" y="1130691"/>
                </a:cubicBezTo>
                <a:cubicBezTo>
                  <a:pt x="310776" y="1154046"/>
                  <a:pt x="339170" y="1175116"/>
                  <a:pt x="369193" y="1193651"/>
                </a:cubicBezTo>
                <a:cubicBezTo>
                  <a:pt x="385795" y="1203624"/>
                  <a:pt x="403263" y="1212073"/>
                  <a:pt x="421390" y="1218892"/>
                </a:cubicBezTo>
                <a:cubicBezTo>
                  <a:pt x="433867" y="1223560"/>
                  <a:pt x="470062" y="1238324"/>
                  <a:pt x="483016" y="1230704"/>
                </a:cubicBezTo>
                <a:cubicBezTo>
                  <a:pt x="486103" y="1229027"/>
                  <a:pt x="488741" y="1226646"/>
                  <a:pt x="490732" y="1223750"/>
                </a:cubicBezTo>
                <a:cubicBezTo>
                  <a:pt x="454984" y="1203938"/>
                  <a:pt x="418532" y="1185393"/>
                  <a:pt x="381385" y="1168124"/>
                </a:cubicBezTo>
                <a:cubicBezTo>
                  <a:pt x="379670" y="1167362"/>
                  <a:pt x="381099" y="1164886"/>
                  <a:pt x="382814" y="1165648"/>
                </a:cubicBezTo>
                <a:cubicBezTo>
                  <a:pt x="419894" y="1182860"/>
                  <a:pt x="456347" y="1201367"/>
                  <a:pt x="492160" y="1221179"/>
                </a:cubicBezTo>
                <a:cubicBezTo>
                  <a:pt x="504067" y="1192604"/>
                  <a:pt x="415103" y="1144121"/>
                  <a:pt x="400244" y="1138883"/>
                </a:cubicBezTo>
                <a:cubicBezTo>
                  <a:pt x="360230" y="1125538"/>
                  <a:pt x="318558" y="1117785"/>
                  <a:pt x="276419" y="1115832"/>
                </a:cubicBezTo>
                <a:close/>
                <a:moveTo>
                  <a:pt x="259179" y="1105354"/>
                </a:moveTo>
                <a:cubicBezTo>
                  <a:pt x="261560" y="1105164"/>
                  <a:pt x="262417" y="1106878"/>
                  <a:pt x="262036" y="1109069"/>
                </a:cubicBezTo>
                <a:cubicBezTo>
                  <a:pt x="262179" y="1109564"/>
                  <a:pt x="262179" y="1110098"/>
                  <a:pt x="262036" y="1110593"/>
                </a:cubicBezTo>
                <a:cubicBezTo>
                  <a:pt x="261722" y="1112507"/>
                  <a:pt x="260655" y="1114222"/>
                  <a:pt x="259084" y="1115355"/>
                </a:cubicBezTo>
                <a:cubicBezTo>
                  <a:pt x="258512" y="1116794"/>
                  <a:pt x="256979" y="1117603"/>
                  <a:pt x="255464" y="1117260"/>
                </a:cubicBezTo>
                <a:cubicBezTo>
                  <a:pt x="253588" y="1116632"/>
                  <a:pt x="251959" y="1115432"/>
                  <a:pt x="250797" y="1113831"/>
                </a:cubicBezTo>
                <a:cubicBezTo>
                  <a:pt x="250321" y="1112974"/>
                  <a:pt x="250321" y="1111926"/>
                  <a:pt x="250797" y="1111069"/>
                </a:cubicBezTo>
                <a:cubicBezTo>
                  <a:pt x="250168" y="1109888"/>
                  <a:pt x="250359" y="1108431"/>
                  <a:pt x="251273" y="1107450"/>
                </a:cubicBezTo>
                <a:cubicBezTo>
                  <a:pt x="252502" y="1105983"/>
                  <a:pt x="254502" y="1105421"/>
                  <a:pt x="256322" y="1106021"/>
                </a:cubicBezTo>
                <a:cubicBezTo>
                  <a:pt x="257245" y="1105688"/>
                  <a:pt x="258208" y="1105468"/>
                  <a:pt x="259179" y="1105354"/>
                </a:cubicBezTo>
                <a:close/>
                <a:moveTo>
                  <a:pt x="109827" y="1103830"/>
                </a:moveTo>
                <a:cubicBezTo>
                  <a:pt x="92387" y="1102688"/>
                  <a:pt x="74880" y="1103164"/>
                  <a:pt x="57535" y="1105259"/>
                </a:cubicBezTo>
                <a:cubicBezTo>
                  <a:pt x="48476" y="1106478"/>
                  <a:pt x="39675" y="1109107"/>
                  <a:pt x="31436" y="1113070"/>
                </a:cubicBezTo>
                <a:cubicBezTo>
                  <a:pt x="25807" y="1115937"/>
                  <a:pt x="20606" y="1119594"/>
                  <a:pt x="16006" y="1123928"/>
                </a:cubicBezTo>
                <a:lnTo>
                  <a:pt x="18006" y="1131358"/>
                </a:lnTo>
                <a:cubicBezTo>
                  <a:pt x="50162" y="1125424"/>
                  <a:pt x="82757" y="1122242"/>
                  <a:pt x="115447" y="1121833"/>
                </a:cubicBezTo>
                <a:cubicBezTo>
                  <a:pt x="117256" y="1121738"/>
                  <a:pt x="117256" y="1124690"/>
                  <a:pt x="115447" y="1124690"/>
                </a:cubicBezTo>
                <a:cubicBezTo>
                  <a:pt x="83014" y="1125138"/>
                  <a:pt x="50667" y="1128329"/>
                  <a:pt x="18768" y="1134215"/>
                </a:cubicBezTo>
                <a:lnTo>
                  <a:pt x="22197" y="1146979"/>
                </a:lnTo>
                <a:cubicBezTo>
                  <a:pt x="30922" y="1148074"/>
                  <a:pt x="39761" y="1148074"/>
                  <a:pt x="48486" y="1146979"/>
                </a:cubicBezTo>
                <a:cubicBezTo>
                  <a:pt x="57249" y="1146884"/>
                  <a:pt x="66012" y="1146026"/>
                  <a:pt x="74775" y="1146026"/>
                </a:cubicBezTo>
                <a:cubicBezTo>
                  <a:pt x="92206" y="1145074"/>
                  <a:pt x="109446" y="1143359"/>
                  <a:pt x="126686" y="1140883"/>
                </a:cubicBezTo>
                <a:cubicBezTo>
                  <a:pt x="149699" y="1137578"/>
                  <a:pt x="172492" y="1132968"/>
                  <a:pt x="194981" y="1127072"/>
                </a:cubicBezTo>
                <a:cubicBezTo>
                  <a:pt x="203077" y="1124309"/>
                  <a:pt x="210220" y="1122023"/>
                  <a:pt x="216031" y="1120213"/>
                </a:cubicBezTo>
                <a:cubicBezTo>
                  <a:pt x="198095" y="1122119"/>
                  <a:pt x="180064" y="1123071"/>
                  <a:pt x="162024" y="1123071"/>
                </a:cubicBezTo>
                <a:cubicBezTo>
                  <a:pt x="161233" y="1123071"/>
                  <a:pt x="160595" y="1122433"/>
                  <a:pt x="160595" y="1121642"/>
                </a:cubicBezTo>
                <a:cubicBezTo>
                  <a:pt x="160595" y="1120852"/>
                  <a:pt x="161233" y="1120213"/>
                  <a:pt x="162024" y="1120213"/>
                </a:cubicBezTo>
                <a:cubicBezTo>
                  <a:pt x="182141" y="1120261"/>
                  <a:pt x="202238" y="1119118"/>
                  <a:pt x="222222" y="1116784"/>
                </a:cubicBezTo>
                <a:lnTo>
                  <a:pt x="205077" y="1111546"/>
                </a:lnTo>
                <a:cubicBezTo>
                  <a:pt x="173530" y="1106888"/>
                  <a:pt x="141717" y="1104307"/>
                  <a:pt x="109827" y="1103830"/>
                </a:cubicBezTo>
                <a:close/>
                <a:moveTo>
                  <a:pt x="243844" y="1099925"/>
                </a:moveTo>
                <a:cubicBezTo>
                  <a:pt x="244720" y="1100010"/>
                  <a:pt x="245540" y="1100410"/>
                  <a:pt x="246130" y="1101068"/>
                </a:cubicBezTo>
                <a:cubicBezTo>
                  <a:pt x="247168" y="1101544"/>
                  <a:pt x="247835" y="1102592"/>
                  <a:pt x="247845" y="1103735"/>
                </a:cubicBezTo>
                <a:cubicBezTo>
                  <a:pt x="247721" y="1104725"/>
                  <a:pt x="247368" y="1105678"/>
                  <a:pt x="246797" y="1106497"/>
                </a:cubicBezTo>
                <a:cubicBezTo>
                  <a:pt x="246844" y="1106773"/>
                  <a:pt x="246844" y="1107049"/>
                  <a:pt x="246797" y="1107325"/>
                </a:cubicBezTo>
                <a:cubicBezTo>
                  <a:pt x="246568" y="1108726"/>
                  <a:pt x="245244" y="1109678"/>
                  <a:pt x="243844" y="1109450"/>
                </a:cubicBezTo>
                <a:cubicBezTo>
                  <a:pt x="241215" y="1109450"/>
                  <a:pt x="239081" y="1107316"/>
                  <a:pt x="239081" y="1104687"/>
                </a:cubicBezTo>
                <a:cubicBezTo>
                  <a:pt x="239081" y="1102058"/>
                  <a:pt x="241215" y="1099925"/>
                  <a:pt x="243844" y="1099925"/>
                </a:cubicBezTo>
                <a:close/>
                <a:moveTo>
                  <a:pt x="258417" y="1091353"/>
                </a:moveTo>
                <a:cubicBezTo>
                  <a:pt x="260456" y="1090686"/>
                  <a:pt x="262656" y="1090686"/>
                  <a:pt x="264704" y="1091353"/>
                </a:cubicBezTo>
                <a:cubicBezTo>
                  <a:pt x="265885" y="1091667"/>
                  <a:pt x="266771" y="1092629"/>
                  <a:pt x="266990" y="1093829"/>
                </a:cubicBezTo>
                <a:cubicBezTo>
                  <a:pt x="267371" y="1098306"/>
                  <a:pt x="264228" y="1104592"/>
                  <a:pt x="258894" y="1102687"/>
                </a:cubicBezTo>
                <a:cubicBezTo>
                  <a:pt x="258551" y="1102554"/>
                  <a:pt x="258217" y="1102383"/>
                  <a:pt x="257903" y="1102192"/>
                </a:cubicBezTo>
                <a:cubicBezTo>
                  <a:pt x="255236" y="1100506"/>
                  <a:pt x="254446" y="1096973"/>
                  <a:pt x="256132" y="1094305"/>
                </a:cubicBezTo>
                <a:cubicBezTo>
                  <a:pt x="256189" y="1092934"/>
                  <a:pt x="257103" y="1091753"/>
                  <a:pt x="258417" y="1091353"/>
                </a:cubicBezTo>
                <a:close/>
                <a:moveTo>
                  <a:pt x="250321" y="1090209"/>
                </a:moveTo>
                <a:cubicBezTo>
                  <a:pt x="250473" y="1090267"/>
                  <a:pt x="250626" y="1090333"/>
                  <a:pt x="250778" y="1090409"/>
                </a:cubicBezTo>
                <a:cubicBezTo>
                  <a:pt x="252359" y="1091238"/>
                  <a:pt x="252969" y="1093200"/>
                  <a:pt x="252131" y="1094781"/>
                </a:cubicBezTo>
                <a:lnTo>
                  <a:pt x="250511" y="1097925"/>
                </a:lnTo>
                <a:cubicBezTo>
                  <a:pt x="248987" y="1100973"/>
                  <a:pt x="244892" y="1099163"/>
                  <a:pt x="244892" y="1096305"/>
                </a:cubicBezTo>
                <a:cubicBezTo>
                  <a:pt x="242320" y="1093924"/>
                  <a:pt x="245368" y="1088590"/>
                  <a:pt x="250321" y="1090209"/>
                </a:cubicBezTo>
                <a:close/>
                <a:moveTo>
                  <a:pt x="262703" y="1082209"/>
                </a:moveTo>
                <a:cubicBezTo>
                  <a:pt x="262303" y="1082599"/>
                  <a:pt x="261808" y="1082895"/>
                  <a:pt x="261274" y="1083066"/>
                </a:cubicBezTo>
                <a:cubicBezTo>
                  <a:pt x="251654" y="1085447"/>
                  <a:pt x="241367" y="1084400"/>
                  <a:pt x="234509" y="1090686"/>
                </a:cubicBezTo>
                <a:cubicBezTo>
                  <a:pt x="234500" y="1091934"/>
                  <a:pt x="233747" y="1093048"/>
                  <a:pt x="232604" y="1093544"/>
                </a:cubicBezTo>
                <a:cubicBezTo>
                  <a:pt x="232347" y="1093820"/>
                  <a:pt x="232014" y="1094020"/>
                  <a:pt x="231652" y="1094115"/>
                </a:cubicBezTo>
                <a:cubicBezTo>
                  <a:pt x="230918" y="1095182"/>
                  <a:pt x="230309" y="1096334"/>
                  <a:pt x="229842" y="1097544"/>
                </a:cubicBezTo>
                <a:cubicBezTo>
                  <a:pt x="228527" y="1100849"/>
                  <a:pt x="227813" y="1104364"/>
                  <a:pt x="227747" y="1107926"/>
                </a:cubicBezTo>
                <a:cubicBezTo>
                  <a:pt x="227823" y="1107917"/>
                  <a:pt x="227889" y="1107907"/>
                  <a:pt x="227965" y="1107907"/>
                </a:cubicBezTo>
                <a:cubicBezTo>
                  <a:pt x="229699" y="1107812"/>
                  <a:pt x="231175" y="1109146"/>
                  <a:pt x="231271" y="1110879"/>
                </a:cubicBezTo>
                <a:cubicBezTo>
                  <a:pt x="231842" y="1115737"/>
                  <a:pt x="234662" y="1120042"/>
                  <a:pt x="238891" y="1122500"/>
                </a:cubicBezTo>
                <a:cubicBezTo>
                  <a:pt x="242520" y="1124795"/>
                  <a:pt x="246949" y="1125452"/>
                  <a:pt x="251083" y="1124309"/>
                </a:cubicBezTo>
                <a:cubicBezTo>
                  <a:pt x="252473" y="1123852"/>
                  <a:pt x="253978" y="1124566"/>
                  <a:pt x="254512" y="1125929"/>
                </a:cubicBezTo>
                <a:cubicBezTo>
                  <a:pt x="259388" y="1124605"/>
                  <a:pt x="263827" y="1122004"/>
                  <a:pt x="267370" y="1118404"/>
                </a:cubicBezTo>
                <a:cubicBezTo>
                  <a:pt x="267475" y="1117194"/>
                  <a:pt x="268304" y="1116175"/>
                  <a:pt x="269466" y="1115832"/>
                </a:cubicBezTo>
                <a:cubicBezTo>
                  <a:pt x="270238" y="1114651"/>
                  <a:pt x="270847" y="1113365"/>
                  <a:pt x="271276" y="1112022"/>
                </a:cubicBezTo>
                <a:cubicBezTo>
                  <a:pt x="272133" y="1108726"/>
                  <a:pt x="272390" y="1105307"/>
                  <a:pt x="272038" y="1101926"/>
                </a:cubicBezTo>
                <a:cubicBezTo>
                  <a:pt x="270561" y="1100821"/>
                  <a:pt x="270266" y="1098735"/>
                  <a:pt x="271371" y="1097258"/>
                </a:cubicBezTo>
                <a:cubicBezTo>
                  <a:pt x="270561" y="1091905"/>
                  <a:pt x="268218" y="1086914"/>
                  <a:pt x="264608" y="1082876"/>
                </a:cubicBezTo>
                <a:cubicBezTo>
                  <a:pt x="264179" y="1082752"/>
                  <a:pt x="263789" y="1082523"/>
                  <a:pt x="263465" y="1082209"/>
                </a:cubicBezTo>
                <a:close/>
                <a:moveTo>
                  <a:pt x="452917" y="1073636"/>
                </a:moveTo>
                <a:cubicBezTo>
                  <a:pt x="447088" y="1073703"/>
                  <a:pt x="441259" y="1074151"/>
                  <a:pt x="435487" y="1074970"/>
                </a:cubicBezTo>
                <a:lnTo>
                  <a:pt x="435391" y="1075065"/>
                </a:lnTo>
                <a:cubicBezTo>
                  <a:pt x="415579" y="1077161"/>
                  <a:pt x="395863" y="1080113"/>
                  <a:pt x="376241" y="1083352"/>
                </a:cubicBezTo>
                <a:cubicBezTo>
                  <a:pt x="343380" y="1088876"/>
                  <a:pt x="310804" y="1095639"/>
                  <a:pt x="278229" y="1102402"/>
                </a:cubicBezTo>
                <a:cubicBezTo>
                  <a:pt x="278229" y="1102973"/>
                  <a:pt x="278229" y="1103545"/>
                  <a:pt x="278229" y="1104116"/>
                </a:cubicBezTo>
                <a:lnTo>
                  <a:pt x="324616" y="1106688"/>
                </a:lnTo>
                <a:cubicBezTo>
                  <a:pt x="326425" y="1106783"/>
                  <a:pt x="326425" y="1109546"/>
                  <a:pt x="324616" y="1109546"/>
                </a:cubicBezTo>
                <a:lnTo>
                  <a:pt x="278134" y="1106974"/>
                </a:lnTo>
                <a:cubicBezTo>
                  <a:pt x="278181" y="1107479"/>
                  <a:pt x="278181" y="1107993"/>
                  <a:pt x="278134" y="1108498"/>
                </a:cubicBezTo>
                <a:cubicBezTo>
                  <a:pt x="309376" y="1111736"/>
                  <a:pt x="340618" y="1114880"/>
                  <a:pt x="371955" y="1115737"/>
                </a:cubicBezTo>
                <a:cubicBezTo>
                  <a:pt x="389519" y="1116280"/>
                  <a:pt x="407102" y="1115861"/>
                  <a:pt x="424628" y="1114499"/>
                </a:cubicBezTo>
                <a:cubicBezTo>
                  <a:pt x="434344" y="1113737"/>
                  <a:pt x="467395" y="1114308"/>
                  <a:pt x="475777" y="1106688"/>
                </a:cubicBezTo>
                <a:cubicBezTo>
                  <a:pt x="478692" y="1104059"/>
                  <a:pt x="481311" y="1101116"/>
                  <a:pt x="483588" y="1097925"/>
                </a:cubicBezTo>
                <a:cubicBezTo>
                  <a:pt x="451298" y="1097449"/>
                  <a:pt x="419199" y="1098401"/>
                  <a:pt x="387100" y="1100878"/>
                </a:cubicBezTo>
                <a:cubicBezTo>
                  <a:pt x="385195" y="1100973"/>
                  <a:pt x="385195" y="1098020"/>
                  <a:pt x="387100" y="1098020"/>
                </a:cubicBezTo>
                <a:cubicBezTo>
                  <a:pt x="419228" y="1095544"/>
                  <a:pt x="451422" y="1094563"/>
                  <a:pt x="483683" y="1095067"/>
                </a:cubicBezTo>
                <a:cubicBezTo>
                  <a:pt x="484188" y="1095039"/>
                  <a:pt x="484655" y="1095353"/>
                  <a:pt x="484826" y="1095830"/>
                </a:cubicBezTo>
                <a:cubicBezTo>
                  <a:pt x="495208" y="1076684"/>
                  <a:pt x="461014" y="1073636"/>
                  <a:pt x="452917" y="1073636"/>
                </a:cubicBezTo>
                <a:close/>
                <a:moveTo>
                  <a:pt x="574457" y="1067540"/>
                </a:moveTo>
                <a:cubicBezTo>
                  <a:pt x="579714" y="1067540"/>
                  <a:pt x="583982" y="1071807"/>
                  <a:pt x="583982" y="1077065"/>
                </a:cubicBezTo>
                <a:cubicBezTo>
                  <a:pt x="583982" y="1082322"/>
                  <a:pt x="579714" y="1086590"/>
                  <a:pt x="574457" y="1086590"/>
                </a:cubicBezTo>
                <a:cubicBezTo>
                  <a:pt x="569199" y="1086590"/>
                  <a:pt x="564931" y="1082322"/>
                  <a:pt x="564931" y="1077065"/>
                </a:cubicBezTo>
                <a:cubicBezTo>
                  <a:pt x="564931" y="1071807"/>
                  <a:pt x="569199" y="1067540"/>
                  <a:pt x="574457" y="1067540"/>
                </a:cubicBezTo>
                <a:close/>
                <a:moveTo>
                  <a:pt x="786769" y="1041823"/>
                </a:moveTo>
                <a:cubicBezTo>
                  <a:pt x="778434" y="1038365"/>
                  <a:pt x="769014" y="1038708"/>
                  <a:pt x="760956" y="1042775"/>
                </a:cubicBezTo>
                <a:cubicBezTo>
                  <a:pt x="761718" y="1042775"/>
                  <a:pt x="762385" y="1042775"/>
                  <a:pt x="763051" y="1042775"/>
                </a:cubicBezTo>
                <a:cubicBezTo>
                  <a:pt x="766385" y="1042585"/>
                  <a:pt x="766861" y="1046966"/>
                  <a:pt x="764575" y="1048395"/>
                </a:cubicBezTo>
                <a:cubicBezTo>
                  <a:pt x="773148" y="1050395"/>
                  <a:pt x="783340" y="1049538"/>
                  <a:pt x="786769" y="1041823"/>
                </a:cubicBezTo>
                <a:close/>
                <a:moveTo>
                  <a:pt x="647894" y="1037537"/>
                </a:moveTo>
                <a:cubicBezTo>
                  <a:pt x="635702" y="1053253"/>
                  <a:pt x="623891" y="1071827"/>
                  <a:pt x="629797" y="1091448"/>
                </a:cubicBezTo>
                <a:cubicBezTo>
                  <a:pt x="630749" y="1088686"/>
                  <a:pt x="631225" y="1086686"/>
                  <a:pt x="632940" y="1083066"/>
                </a:cubicBezTo>
                <a:cubicBezTo>
                  <a:pt x="634654" y="1079447"/>
                  <a:pt x="639989" y="1082590"/>
                  <a:pt x="638274" y="1086209"/>
                </a:cubicBezTo>
                <a:cubicBezTo>
                  <a:pt x="636683" y="1089772"/>
                  <a:pt x="635321" y="1093429"/>
                  <a:pt x="634178" y="1097163"/>
                </a:cubicBezTo>
                <a:cubicBezTo>
                  <a:pt x="660943" y="1091162"/>
                  <a:pt x="655990" y="1058206"/>
                  <a:pt x="647894" y="1037537"/>
                </a:cubicBezTo>
                <a:close/>
                <a:moveTo>
                  <a:pt x="413579" y="1031250"/>
                </a:moveTo>
                <a:cubicBezTo>
                  <a:pt x="402530" y="1028135"/>
                  <a:pt x="390748" y="1028840"/>
                  <a:pt x="380147" y="1033250"/>
                </a:cubicBezTo>
                <a:lnTo>
                  <a:pt x="380051" y="1033346"/>
                </a:lnTo>
                <a:cubicBezTo>
                  <a:pt x="367945" y="1038394"/>
                  <a:pt x="356305" y="1044518"/>
                  <a:pt x="345285" y="1051634"/>
                </a:cubicBezTo>
                <a:lnTo>
                  <a:pt x="276133" y="1091162"/>
                </a:lnTo>
                <a:lnTo>
                  <a:pt x="276991" y="1093544"/>
                </a:lnTo>
                <a:lnTo>
                  <a:pt x="330807" y="1075255"/>
                </a:lnTo>
                <a:cubicBezTo>
                  <a:pt x="332617" y="1074589"/>
                  <a:pt x="333283" y="1077351"/>
                  <a:pt x="331569" y="1077923"/>
                </a:cubicBezTo>
                <a:lnTo>
                  <a:pt x="286897" y="1093163"/>
                </a:lnTo>
                <a:lnTo>
                  <a:pt x="352333" y="1076780"/>
                </a:lnTo>
                <a:cubicBezTo>
                  <a:pt x="371383" y="1072017"/>
                  <a:pt x="404149" y="1068779"/>
                  <a:pt x="419008" y="1055348"/>
                </a:cubicBezTo>
                <a:cubicBezTo>
                  <a:pt x="425581" y="1053824"/>
                  <a:pt x="427486" y="1049919"/>
                  <a:pt x="425009" y="1043728"/>
                </a:cubicBezTo>
                <a:lnTo>
                  <a:pt x="385861" y="1051443"/>
                </a:lnTo>
                <a:cubicBezTo>
                  <a:pt x="384052" y="1051824"/>
                  <a:pt x="383290" y="1048681"/>
                  <a:pt x="385099" y="1048681"/>
                </a:cubicBezTo>
                <a:lnTo>
                  <a:pt x="425200" y="1040775"/>
                </a:lnTo>
                <a:cubicBezTo>
                  <a:pt x="426247" y="1033346"/>
                  <a:pt x="422437" y="1030298"/>
                  <a:pt x="413579" y="1031250"/>
                </a:cubicBezTo>
                <a:close/>
                <a:moveTo>
                  <a:pt x="574457" y="1009819"/>
                </a:moveTo>
                <a:cubicBezTo>
                  <a:pt x="582077" y="1010419"/>
                  <a:pt x="588125" y="1016467"/>
                  <a:pt x="588715" y="1024078"/>
                </a:cubicBezTo>
                <a:cubicBezTo>
                  <a:pt x="589392" y="1032631"/>
                  <a:pt x="583001" y="1040108"/>
                  <a:pt x="574457" y="1040775"/>
                </a:cubicBezTo>
                <a:cubicBezTo>
                  <a:pt x="566836" y="1040175"/>
                  <a:pt x="560788" y="1034126"/>
                  <a:pt x="560198" y="1026516"/>
                </a:cubicBezTo>
                <a:cubicBezTo>
                  <a:pt x="559521" y="1017962"/>
                  <a:pt x="565913" y="1010485"/>
                  <a:pt x="574457" y="1009819"/>
                </a:cubicBezTo>
                <a:close/>
                <a:moveTo>
                  <a:pt x="71203" y="1002746"/>
                </a:moveTo>
                <a:cubicBezTo>
                  <a:pt x="67536" y="1002746"/>
                  <a:pt x="64773" y="1005770"/>
                  <a:pt x="60011" y="1013438"/>
                </a:cubicBezTo>
                <a:cubicBezTo>
                  <a:pt x="85671" y="1025697"/>
                  <a:pt x="109551" y="1041404"/>
                  <a:pt x="130972" y="1060111"/>
                </a:cubicBezTo>
                <a:cubicBezTo>
                  <a:pt x="132401" y="1061254"/>
                  <a:pt x="130306" y="1063254"/>
                  <a:pt x="128877" y="1062111"/>
                </a:cubicBezTo>
                <a:cubicBezTo>
                  <a:pt x="107446" y="1043299"/>
                  <a:pt x="83462" y="1027621"/>
                  <a:pt x="57630" y="1015534"/>
                </a:cubicBezTo>
                <a:cubicBezTo>
                  <a:pt x="50867" y="1021344"/>
                  <a:pt x="50391" y="1027059"/>
                  <a:pt x="56392" y="1032869"/>
                </a:cubicBezTo>
                <a:cubicBezTo>
                  <a:pt x="59535" y="1036870"/>
                  <a:pt x="62773" y="1040775"/>
                  <a:pt x="65917" y="1044680"/>
                </a:cubicBezTo>
                <a:cubicBezTo>
                  <a:pt x="72670" y="1052519"/>
                  <a:pt x="80414" y="1059434"/>
                  <a:pt x="88967" y="1065254"/>
                </a:cubicBezTo>
                <a:cubicBezTo>
                  <a:pt x="101197" y="1072427"/>
                  <a:pt x="114380" y="1077846"/>
                  <a:pt x="128115" y="1081352"/>
                </a:cubicBezTo>
                <a:lnTo>
                  <a:pt x="206315" y="1105164"/>
                </a:lnTo>
                <a:cubicBezTo>
                  <a:pt x="211459" y="1106021"/>
                  <a:pt x="216697" y="1107069"/>
                  <a:pt x="221841" y="1108117"/>
                </a:cubicBezTo>
                <a:cubicBezTo>
                  <a:pt x="221698" y="1106250"/>
                  <a:pt x="221698" y="1104364"/>
                  <a:pt x="221841" y="1102497"/>
                </a:cubicBezTo>
                <a:cubicBezTo>
                  <a:pt x="200705" y="1096211"/>
                  <a:pt x="180122" y="1088181"/>
                  <a:pt x="160309" y="1078494"/>
                </a:cubicBezTo>
                <a:cubicBezTo>
                  <a:pt x="158690" y="1077732"/>
                  <a:pt x="160119" y="1075255"/>
                  <a:pt x="161833" y="1076017"/>
                </a:cubicBezTo>
                <a:cubicBezTo>
                  <a:pt x="181388" y="1085619"/>
                  <a:pt x="201715" y="1093553"/>
                  <a:pt x="222603" y="1099735"/>
                </a:cubicBezTo>
                <a:cubicBezTo>
                  <a:pt x="223241" y="1097135"/>
                  <a:pt x="224165" y="1094610"/>
                  <a:pt x="225365" y="1092210"/>
                </a:cubicBezTo>
                <a:cubicBezTo>
                  <a:pt x="198028" y="1077923"/>
                  <a:pt x="171073" y="1062778"/>
                  <a:pt x="144879" y="1046490"/>
                </a:cubicBezTo>
                <a:cubicBezTo>
                  <a:pt x="131258" y="1038108"/>
                  <a:pt x="118018" y="1029250"/>
                  <a:pt x="104683" y="1020582"/>
                </a:cubicBezTo>
                <a:cubicBezTo>
                  <a:pt x="99159" y="1016962"/>
                  <a:pt x="93634" y="1013248"/>
                  <a:pt x="87824" y="1010200"/>
                </a:cubicBezTo>
                <a:cubicBezTo>
                  <a:pt x="79442" y="1005770"/>
                  <a:pt x="74870" y="1002746"/>
                  <a:pt x="71203" y="1002746"/>
                </a:cubicBezTo>
                <a:close/>
                <a:moveTo>
                  <a:pt x="615414" y="1001151"/>
                </a:moveTo>
                <a:cubicBezTo>
                  <a:pt x="618986" y="1001960"/>
                  <a:pt x="621768" y="1004751"/>
                  <a:pt x="622587" y="1008323"/>
                </a:cubicBezTo>
                <a:cubicBezTo>
                  <a:pt x="623758" y="1013447"/>
                  <a:pt x="620539" y="1018553"/>
                  <a:pt x="615414" y="1019725"/>
                </a:cubicBezTo>
                <a:cubicBezTo>
                  <a:pt x="611843" y="1018915"/>
                  <a:pt x="609061" y="1016124"/>
                  <a:pt x="608242" y="1012552"/>
                </a:cubicBezTo>
                <a:cubicBezTo>
                  <a:pt x="607071" y="1007428"/>
                  <a:pt x="610290" y="1002322"/>
                  <a:pt x="615414" y="1001151"/>
                </a:cubicBezTo>
                <a:close/>
                <a:moveTo>
                  <a:pt x="209744" y="974005"/>
                </a:moveTo>
                <a:lnTo>
                  <a:pt x="209744" y="998103"/>
                </a:lnTo>
                <a:cubicBezTo>
                  <a:pt x="212125" y="1002294"/>
                  <a:pt x="214411" y="1006485"/>
                  <a:pt x="216697" y="1010676"/>
                </a:cubicBezTo>
                <a:cubicBezTo>
                  <a:pt x="213764" y="999951"/>
                  <a:pt x="211602" y="989035"/>
                  <a:pt x="210220" y="978005"/>
                </a:cubicBezTo>
                <a:cubicBezTo>
                  <a:pt x="209744" y="976767"/>
                  <a:pt x="209744" y="975433"/>
                  <a:pt x="209744" y="974005"/>
                </a:cubicBezTo>
                <a:close/>
                <a:moveTo>
                  <a:pt x="401006" y="927737"/>
                </a:moveTo>
                <a:cubicBezTo>
                  <a:pt x="396815" y="927499"/>
                  <a:pt x="392147" y="929523"/>
                  <a:pt x="387004" y="933809"/>
                </a:cubicBezTo>
                <a:cubicBezTo>
                  <a:pt x="380813" y="938000"/>
                  <a:pt x="375479" y="943334"/>
                  <a:pt x="371288" y="949525"/>
                </a:cubicBezTo>
                <a:cubicBezTo>
                  <a:pt x="365383" y="956669"/>
                  <a:pt x="360430" y="964670"/>
                  <a:pt x="355096" y="972386"/>
                </a:cubicBezTo>
                <a:lnTo>
                  <a:pt x="355000" y="972481"/>
                </a:lnTo>
                <a:cubicBezTo>
                  <a:pt x="346171" y="985311"/>
                  <a:pt x="337189" y="997751"/>
                  <a:pt x="328045" y="1009819"/>
                </a:cubicBezTo>
                <a:cubicBezTo>
                  <a:pt x="309690" y="1033755"/>
                  <a:pt x="290421" y="1056967"/>
                  <a:pt x="270228" y="1079447"/>
                </a:cubicBezTo>
                <a:lnTo>
                  <a:pt x="271276" y="1080685"/>
                </a:lnTo>
                <a:cubicBezTo>
                  <a:pt x="286192" y="1069140"/>
                  <a:pt x="300146" y="1056396"/>
                  <a:pt x="312995" y="1042585"/>
                </a:cubicBezTo>
                <a:cubicBezTo>
                  <a:pt x="314233" y="1041251"/>
                  <a:pt x="316234" y="1043252"/>
                  <a:pt x="314995" y="1044585"/>
                </a:cubicBezTo>
                <a:cubicBezTo>
                  <a:pt x="302089" y="1058625"/>
                  <a:pt x="288040" y="1071560"/>
                  <a:pt x="272990" y="1083257"/>
                </a:cubicBezTo>
                <a:lnTo>
                  <a:pt x="272990" y="1084019"/>
                </a:lnTo>
                <a:cubicBezTo>
                  <a:pt x="303042" y="1061997"/>
                  <a:pt x="331912" y="1038403"/>
                  <a:pt x="359477" y="1013343"/>
                </a:cubicBezTo>
                <a:cubicBezTo>
                  <a:pt x="371479" y="1002294"/>
                  <a:pt x="383575" y="991054"/>
                  <a:pt x="394720" y="979053"/>
                </a:cubicBezTo>
                <a:cubicBezTo>
                  <a:pt x="401444" y="971976"/>
                  <a:pt x="407626" y="964404"/>
                  <a:pt x="413198" y="956383"/>
                </a:cubicBezTo>
                <a:cubicBezTo>
                  <a:pt x="419580" y="946858"/>
                  <a:pt x="422914" y="945525"/>
                  <a:pt x="414151" y="937333"/>
                </a:cubicBezTo>
                <a:cubicBezTo>
                  <a:pt x="394510" y="961470"/>
                  <a:pt x="372736" y="983787"/>
                  <a:pt x="349095" y="1004008"/>
                </a:cubicBezTo>
                <a:cubicBezTo>
                  <a:pt x="347666" y="1005152"/>
                  <a:pt x="345666" y="1003151"/>
                  <a:pt x="347095" y="1001913"/>
                </a:cubicBezTo>
                <a:cubicBezTo>
                  <a:pt x="370736" y="981691"/>
                  <a:pt x="392510" y="959374"/>
                  <a:pt x="412150" y="935238"/>
                </a:cubicBezTo>
                <a:cubicBezTo>
                  <a:pt x="408911" y="930475"/>
                  <a:pt x="405197" y="927975"/>
                  <a:pt x="401006" y="927737"/>
                </a:cubicBezTo>
                <a:close/>
                <a:moveTo>
                  <a:pt x="243558" y="913521"/>
                </a:moveTo>
                <a:lnTo>
                  <a:pt x="233176" y="915521"/>
                </a:lnTo>
                <a:cubicBezTo>
                  <a:pt x="233366" y="934762"/>
                  <a:pt x="233938" y="954288"/>
                  <a:pt x="234890" y="973338"/>
                </a:cubicBezTo>
                <a:cubicBezTo>
                  <a:pt x="234985" y="975148"/>
                  <a:pt x="232033" y="975148"/>
                  <a:pt x="232033" y="973338"/>
                </a:cubicBezTo>
                <a:cubicBezTo>
                  <a:pt x="231080" y="954288"/>
                  <a:pt x="230318" y="935238"/>
                  <a:pt x="230318" y="916188"/>
                </a:cubicBezTo>
                <a:lnTo>
                  <a:pt x="217935" y="918569"/>
                </a:lnTo>
                <a:lnTo>
                  <a:pt x="217840" y="918379"/>
                </a:lnTo>
                <a:cubicBezTo>
                  <a:pt x="211935" y="924475"/>
                  <a:pt x="214697" y="954479"/>
                  <a:pt x="215173" y="962861"/>
                </a:cubicBezTo>
                <a:cubicBezTo>
                  <a:pt x="216002" y="976891"/>
                  <a:pt x="218069" y="990816"/>
                  <a:pt x="221365" y="1004485"/>
                </a:cubicBezTo>
                <a:cubicBezTo>
                  <a:pt x="226032" y="1023258"/>
                  <a:pt x="233109" y="1041346"/>
                  <a:pt x="242415" y="1058301"/>
                </a:cubicBezTo>
                <a:lnTo>
                  <a:pt x="235843" y="1011533"/>
                </a:lnTo>
                <a:cubicBezTo>
                  <a:pt x="235557" y="1009724"/>
                  <a:pt x="238605" y="1008962"/>
                  <a:pt x="238605" y="1010771"/>
                </a:cubicBezTo>
                <a:cubicBezTo>
                  <a:pt x="241177" y="1028774"/>
                  <a:pt x="243653" y="1046871"/>
                  <a:pt x="246225" y="1064969"/>
                </a:cubicBezTo>
                <a:cubicBezTo>
                  <a:pt x="247463" y="1067159"/>
                  <a:pt x="248892" y="1069350"/>
                  <a:pt x="250225" y="1071541"/>
                </a:cubicBezTo>
                <a:cubicBezTo>
                  <a:pt x="250292" y="1043604"/>
                  <a:pt x="249587" y="1015658"/>
                  <a:pt x="248130" y="987721"/>
                </a:cubicBezTo>
                <a:cubicBezTo>
                  <a:pt x="247368" y="973814"/>
                  <a:pt x="246606" y="960003"/>
                  <a:pt x="245749" y="946096"/>
                </a:cubicBezTo>
                <a:cubicBezTo>
                  <a:pt x="245968" y="938381"/>
                  <a:pt x="245463" y="930666"/>
                  <a:pt x="244225" y="923046"/>
                </a:cubicBezTo>
                <a:close/>
                <a:moveTo>
                  <a:pt x="303565" y="880565"/>
                </a:moveTo>
                <a:cubicBezTo>
                  <a:pt x="285944" y="883803"/>
                  <a:pt x="288135" y="888089"/>
                  <a:pt x="283658" y="903805"/>
                </a:cubicBezTo>
                <a:cubicBezTo>
                  <a:pt x="281658" y="910759"/>
                  <a:pt x="279848" y="917712"/>
                  <a:pt x="278229" y="924761"/>
                </a:cubicBezTo>
                <a:lnTo>
                  <a:pt x="278134" y="924570"/>
                </a:lnTo>
                <a:cubicBezTo>
                  <a:pt x="274133" y="941429"/>
                  <a:pt x="270990" y="958479"/>
                  <a:pt x="268609" y="975053"/>
                </a:cubicBezTo>
                <a:cubicBezTo>
                  <a:pt x="263560" y="1008771"/>
                  <a:pt x="260608" y="1041918"/>
                  <a:pt x="257655" y="1075446"/>
                </a:cubicBezTo>
                <a:cubicBezTo>
                  <a:pt x="268304" y="1056844"/>
                  <a:pt x="275562" y="1036489"/>
                  <a:pt x="279086" y="1015343"/>
                </a:cubicBezTo>
                <a:cubicBezTo>
                  <a:pt x="279372" y="1013533"/>
                  <a:pt x="281848" y="1014296"/>
                  <a:pt x="281848" y="1016105"/>
                </a:cubicBezTo>
                <a:cubicBezTo>
                  <a:pt x="278286" y="1037375"/>
                  <a:pt x="270999" y="1057853"/>
                  <a:pt x="260322" y="1076589"/>
                </a:cubicBezTo>
                <a:cubicBezTo>
                  <a:pt x="260674" y="1075722"/>
                  <a:pt x="261360" y="1075036"/>
                  <a:pt x="262227" y="1074684"/>
                </a:cubicBezTo>
                <a:cubicBezTo>
                  <a:pt x="279334" y="1047338"/>
                  <a:pt x="294240" y="1018667"/>
                  <a:pt x="306804" y="988959"/>
                </a:cubicBezTo>
                <a:cubicBezTo>
                  <a:pt x="313186" y="973624"/>
                  <a:pt x="318996" y="958003"/>
                  <a:pt x="324044" y="942096"/>
                </a:cubicBezTo>
                <a:cubicBezTo>
                  <a:pt x="327245" y="934295"/>
                  <a:pt x="329645" y="926189"/>
                  <a:pt x="331188" y="917903"/>
                </a:cubicBezTo>
                <a:lnTo>
                  <a:pt x="323758" y="889328"/>
                </a:lnTo>
                <a:cubicBezTo>
                  <a:pt x="318329" y="928094"/>
                  <a:pt x="302137" y="963146"/>
                  <a:pt x="284897" y="998008"/>
                </a:cubicBezTo>
                <a:cubicBezTo>
                  <a:pt x="284134" y="999722"/>
                  <a:pt x="281658" y="998294"/>
                  <a:pt x="282515" y="996579"/>
                </a:cubicBezTo>
                <a:cubicBezTo>
                  <a:pt x="300422" y="960194"/>
                  <a:pt x="317567" y="923617"/>
                  <a:pt x="321853" y="882850"/>
                </a:cubicBezTo>
                <a:cubicBezTo>
                  <a:pt x="317662" y="876088"/>
                  <a:pt x="311662" y="875326"/>
                  <a:pt x="303565" y="880565"/>
                </a:cubicBezTo>
                <a:close/>
                <a:moveTo>
                  <a:pt x="102207" y="877612"/>
                </a:moveTo>
                <a:lnTo>
                  <a:pt x="160405" y="979148"/>
                </a:lnTo>
                <a:cubicBezTo>
                  <a:pt x="161262" y="980577"/>
                  <a:pt x="158785" y="982196"/>
                  <a:pt x="157928" y="980577"/>
                </a:cubicBezTo>
                <a:cubicBezTo>
                  <a:pt x="138183" y="946735"/>
                  <a:pt x="118780" y="912921"/>
                  <a:pt x="99730" y="879136"/>
                </a:cubicBezTo>
                <a:cubicBezTo>
                  <a:pt x="91920" y="881898"/>
                  <a:pt x="90205" y="887518"/>
                  <a:pt x="94777" y="896090"/>
                </a:cubicBezTo>
                <a:cubicBezTo>
                  <a:pt x="95739" y="901157"/>
                  <a:pt x="97044" y="906149"/>
                  <a:pt x="98683" y="911045"/>
                </a:cubicBezTo>
                <a:cubicBezTo>
                  <a:pt x="102845" y="923027"/>
                  <a:pt x="108179" y="934581"/>
                  <a:pt x="114589" y="945525"/>
                </a:cubicBezTo>
                <a:cubicBezTo>
                  <a:pt x="125181" y="964137"/>
                  <a:pt x="137192" y="981901"/>
                  <a:pt x="150499" y="998675"/>
                </a:cubicBezTo>
                <a:cubicBezTo>
                  <a:pt x="175378" y="1029164"/>
                  <a:pt x="202067" y="1058149"/>
                  <a:pt x="230414" y="1085447"/>
                </a:cubicBezTo>
                <a:cubicBezTo>
                  <a:pt x="231271" y="1084685"/>
                  <a:pt x="232033" y="1083828"/>
                  <a:pt x="232890" y="1083161"/>
                </a:cubicBezTo>
                <a:cubicBezTo>
                  <a:pt x="234062" y="1082352"/>
                  <a:pt x="235309" y="1081656"/>
                  <a:pt x="236605" y="1081066"/>
                </a:cubicBezTo>
                <a:cubicBezTo>
                  <a:pt x="223746" y="1064016"/>
                  <a:pt x="205077" y="1051443"/>
                  <a:pt x="197552" y="1030679"/>
                </a:cubicBezTo>
                <a:cubicBezTo>
                  <a:pt x="196981" y="1028964"/>
                  <a:pt x="199743" y="1028202"/>
                  <a:pt x="200314" y="1029916"/>
                </a:cubicBezTo>
                <a:cubicBezTo>
                  <a:pt x="207744" y="1050491"/>
                  <a:pt x="226699" y="1063159"/>
                  <a:pt x="239462" y="1080113"/>
                </a:cubicBezTo>
                <a:cubicBezTo>
                  <a:pt x="240519" y="1079761"/>
                  <a:pt x="241596" y="1079504"/>
                  <a:pt x="242701" y="1079351"/>
                </a:cubicBezTo>
                <a:cubicBezTo>
                  <a:pt x="242396" y="1079066"/>
                  <a:pt x="242167" y="1078704"/>
                  <a:pt x="242034" y="1078304"/>
                </a:cubicBezTo>
                <a:cubicBezTo>
                  <a:pt x="226070" y="1039175"/>
                  <a:pt x="206391" y="1001665"/>
                  <a:pt x="183265" y="966290"/>
                </a:cubicBezTo>
                <a:cubicBezTo>
                  <a:pt x="171806" y="948697"/>
                  <a:pt x="159471" y="931685"/>
                  <a:pt x="146308" y="915331"/>
                </a:cubicBezTo>
                <a:cubicBezTo>
                  <a:pt x="139640" y="907044"/>
                  <a:pt x="132782" y="898853"/>
                  <a:pt x="125734" y="890947"/>
                </a:cubicBezTo>
                <a:cubicBezTo>
                  <a:pt x="122209" y="886946"/>
                  <a:pt x="118590" y="883041"/>
                  <a:pt x="114970" y="879136"/>
                </a:cubicBezTo>
                <a:cubicBezTo>
                  <a:pt x="111732" y="871897"/>
                  <a:pt x="107255" y="871421"/>
                  <a:pt x="102207" y="877612"/>
                </a:cubicBezTo>
                <a:close/>
                <a:moveTo>
                  <a:pt x="139831" y="809222"/>
                </a:moveTo>
                <a:cubicBezTo>
                  <a:pt x="147450" y="809822"/>
                  <a:pt x="153499" y="815870"/>
                  <a:pt x="154090" y="823481"/>
                </a:cubicBezTo>
                <a:cubicBezTo>
                  <a:pt x="154766" y="832034"/>
                  <a:pt x="148375" y="839511"/>
                  <a:pt x="139831" y="840178"/>
                </a:cubicBezTo>
                <a:cubicBezTo>
                  <a:pt x="132211" y="839578"/>
                  <a:pt x="126162" y="833529"/>
                  <a:pt x="125572" y="825919"/>
                </a:cubicBezTo>
                <a:cubicBezTo>
                  <a:pt x="124895" y="817365"/>
                  <a:pt x="131287" y="809888"/>
                  <a:pt x="139831" y="809222"/>
                </a:cubicBezTo>
                <a:close/>
                <a:moveTo>
                  <a:pt x="247845" y="781504"/>
                </a:moveTo>
                <a:cubicBezTo>
                  <a:pt x="253102" y="781504"/>
                  <a:pt x="257370" y="785771"/>
                  <a:pt x="257370" y="791029"/>
                </a:cubicBezTo>
                <a:cubicBezTo>
                  <a:pt x="257370" y="796286"/>
                  <a:pt x="253102" y="800554"/>
                  <a:pt x="247845" y="800554"/>
                </a:cubicBezTo>
                <a:cubicBezTo>
                  <a:pt x="242587" y="800554"/>
                  <a:pt x="238319" y="796286"/>
                  <a:pt x="238319" y="791029"/>
                </a:cubicBezTo>
                <a:cubicBezTo>
                  <a:pt x="238319" y="785771"/>
                  <a:pt x="242587" y="781504"/>
                  <a:pt x="247845" y="781504"/>
                </a:cubicBezTo>
                <a:close/>
                <a:moveTo>
                  <a:pt x="353381" y="664442"/>
                </a:moveTo>
                <a:cubicBezTo>
                  <a:pt x="334246" y="662166"/>
                  <a:pt x="315576" y="671396"/>
                  <a:pt x="305756" y="687969"/>
                </a:cubicBezTo>
                <a:lnTo>
                  <a:pt x="306709" y="687969"/>
                </a:lnTo>
                <a:cubicBezTo>
                  <a:pt x="320615" y="689017"/>
                  <a:pt x="356143" y="684635"/>
                  <a:pt x="354334" y="664442"/>
                </a:cubicBezTo>
                <a:cubicBezTo>
                  <a:pt x="354057" y="664547"/>
                  <a:pt x="353753" y="664547"/>
                  <a:pt x="353476" y="664442"/>
                </a:cubicBezTo>
                <a:close/>
                <a:moveTo>
                  <a:pt x="245177" y="651488"/>
                </a:moveTo>
                <a:cubicBezTo>
                  <a:pt x="237538" y="664042"/>
                  <a:pt x="237795" y="679863"/>
                  <a:pt x="245844" y="692160"/>
                </a:cubicBezTo>
                <a:cubicBezTo>
                  <a:pt x="245749" y="689512"/>
                  <a:pt x="245463" y="686864"/>
                  <a:pt x="244987" y="684254"/>
                </a:cubicBezTo>
                <a:cubicBezTo>
                  <a:pt x="244320" y="680349"/>
                  <a:pt x="250321" y="678730"/>
                  <a:pt x="250987" y="682635"/>
                </a:cubicBezTo>
                <a:cubicBezTo>
                  <a:pt x="251273" y="684435"/>
                  <a:pt x="251464" y="686245"/>
                  <a:pt x="251559" y="688064"/>
                </a:cubicBezTo>
                <a:cubicBezTo>
                  <a:pt x="257464" y="675777"/>
                  <a:pt x="254940" y="661099"/>
                  <a:pt x="245272" y="651488"/>
                </a:cubicBezTo>
                <a:close/>
                <a:moveTo>
                  <a:pt x="317853" y="573955"/>
                </a:moveTo>
                <a:cubicBezTo>
                  <a:pt x="300832" y="588604"/>
                  <a:pt x="294326" y="612074"/>
                  <a:pt x="301375" y="633391"/>
                </a:cubicBezTo>
                <a:cubicBezTo>
                  <a:pt x="302175" y="628476"/>
                  <a:pt x="302679" y="623513"/>
                  <a:pt x="302899" y="618532"/>
                </a:cubicBezTo>
                <a:cubicBezTo>
                  <a:pt x="303089" y="614531"/>
                  <a:pt x="309090" y="614531"/>
                  <a:pt x="309090" y="618532"/>
                </a:cubicBezTo>
                <a:cubicBezTo>
                  <a:pt x="308699" y="626361"/>
                  <a:pt x="307785" y="634162"/>
                  <a:pt x="306328" y="641868"/>
                </a:cubicBezTo>
                <a:cubicBezTo>
                  <a:pt x="324425" y="631105"/>
                  <a:pt x="319663" y="595958"/>
                  <a:pt x="317948" y="573955"/>
                </a:cubicBezTo>
                <a:close/>
                <a:moveTo>
                  <a:pt x="66107" y="562049"/>
                </a:moveTo>
                <a:cubicBezTo>
                  <a:pt x="65831" y="593129"/>
                  <a:pt x="70365" y="624075"/>
                  <a:pt x="79537" y="653774"/>
                </a:cubicBezTo>
                <a:cubicBezTo>
                  <a:pt x="90215" y="681683"/>
                  <a:pt x="106407" y="707143"/>
                  <a:pt x="127162" y="728641"/>
                </a:cubicBezTo>
                <a:lnTo>
                  <a:pt x="127067" y="728450"/>
                </a:lnTo>
                <a:cubicBezTo>
                  <a:pt x="144879" y="747977"/>
                  <a:pt x="164215" y="766074"/>
                  <a:pt x="182026" y="786077"/>
                </a:cubicBezTo>
                <a:cubicBezTo>
                  <a:pt x="186598" y="791506"/>
                  <a:pt x="191837" y="797030"/>
                  <a:pt x="196123" y="802745"/>
                </a:cubicBezTo>
                <a:close/>
                <a:moveTo>
                  <a:pt x="68107" y="560144"/>
                </a:moveTo>
                <a:lnTo>
                  <a:pt x="199743" y="803793"/>
                </a:lnTo>
                <a:lnTo>
                  <a:pt x="199648" y="803603"/>
                </a:lnTo>
                <a:cubicBezTo>
                  <a:pt x="194028" y="706829"/>
                  <a:pt x="154880" y="610435"/>
                  <a:pt x="68107" y="560144"/>
                </a:cubicBezTo>
                <a:close/>
                <a:moveTo>
                  <a:pt x="255369" y="535379"/>
                </a:moveTo>
                <a:cubicBezTo>
                  <a:pt x="244272" y="536436"/>
                  <a:pt x="234414" y="542884"/>
                  <a:pt x="228985" y="552619"/>
                </a:cubicBezTo>
                <a:cubicBezTo>
                  <a:pt x="230909" y="551542"/>
                  <a:pt x="232919" y="550619"/>
                  <a:pt x="234985" y="549856"/>
                </a:cubicBezTo>
                <a:cubicBezTo>
                  <a:pt x="236842" y="549142"/>
                  <a:pt x="238176" y="550285"/>
                  <a:pt x="238581" y="551785"/>
                </a:cubicBezTo>
                <a:lnTo>
                  <a:pt x="236664" y="555735"/>
                </a:lnTo>
                <a:lnTo>
                  <a:pt x="232414" y="557858"/>
                </a:lnTo>
                <a:cubicBezTo>
                  <a:pt x="233766" y="557096"/>
                  <a:pt x="235166" y="556429"/>
                  <a:pt x="236605" y="555857"/>
                </a:cubicBezTo>
                <a:lnTo>
                  <a:pt x="236664" y="555735"/>
                </a:lnTo>
                <a:lnTo>
                  <a:pt x="247513" y="550315"/>
                </a:lnTo>
                <a:cubicBezTo>
                  <a:pt x="251537" y="546375"/>
                  <a:pt x="254354" y="541203"/>
                  <a:pt x="255369" y="535379"/>
                </a:cubicBezTo>
                <a:close/>
                <a:moveTo>
                  <a:pt x="165835" y="480610"/>
                </a:moveTo>
                <a:cubicBezTo>
                  <a:pt x="171092" y="480610"/>
                  <a:pt x="175360" y="484877"/>
                  <a:pt x="175360" y="490135"/>
                </a:cubicBezTo>
                <a:cubicBezTo>
                  <a:pt x="175360" y="495392"/>
                  <a:pt x="171092" y="499660"/>
                  <a:pt x="165835" y="499660"/>
                </a:cubicBezTo>
                <a:cubicBezTo>
                  <a:pt x="160577" y="499660"/>
                  <a:pt x="156309" y="495392"/>
                  <a:pt x="156309" y="490135"/>
                </a:cubicBezTo>
                <a:cubicBezTo>
                  <a:pt x="156309" y="484877"/>
                  <a:pt x="160577" y="480610"/>
                  <a:pt x="165835" y="480610"/>
                </a:cubicBezTo>
                <a:close/>
                <a:moveTo>
                  <a:pt x="325569" y="452606"/>
                </a:moveTo>
                <a:cubicBezTo>
                  <a:pt x="333188" y="453204"/>
                  <a:pt x="339237" y="459254"/>
                  <a:pt x="339828" y="466865"/>
                </a:cubicBezTo>
                <a:cubicBezTo>
                  <a:pt x="340504" y="475418"/>
                  <a:pt x="334113" y="482895"/>
                  <a:pt x="325569" y="483562"/>
                </a:cubicBezTo>
                <a:cubicBezTo>
                  <a:pt x="317948" y="482962"/>
                  <a:pt x="311900" y="476913"/>
                  <a:pt x="311310" y="469303"/>
                </a:cubicBezTo>
                <a:cubicBezTo>
                  <a:pt x="310633" y="460750"/>
                  <a:pt x="317025" y="453277"/>
                  <a:pt x="325569" y="452606"/>
                </a:cubicBezTo>
                <a:close/>
                <a:moveTo>
                  <a:pt x="336713" y="421555"/>
                </a:moveTo>
                <a:cubicBezTo>
                  <a:pt x="341970" y="421555"/>
                  <a:pt x="346238" y="425819"/>
                  <a:pt x="346238" y="431080"/>
                </a:cubicBezTo>
                <a:cubicBezTo>
                  <a:pt x="346238" y="436340"/>
                  <a:pt x="341970" y="440605"/>
                  <a:pt x="336713" y="440605"/>
                </a:cubicBezTo>
                <a:cubicBezTo>
                  <a:pt x="331455" y="440605"/>
                  <a:pt x="327187" y="436340"/>
                  <a:pt x="327187" y="431080"/>
                </a:cubicBezTo>
                <a:cubicBezTo>
                  <a:pt x="327187" y="425819"/>
                  <a:pt x="331455" y="421555"/>
                  <a:pt x="336713" y="421555"/>
                </a:cubicBezTo>
                <a:close/>
                <a:moveTo>
                  <a:pt x="169549" y="296491"/>
                </a:moveTo>
                <a:cubicBezTo>
                  <a:pt x="177168" y="297089"/>
                  <a:pt x="183217" y="303138"/>
                  <a:pt x="183808" y="310753"/>
                </a:cubicBezTo>
                <a:cubicBezTo>
                  <a:pt x="184484" y="319302"/>
                  <a:pt x="178093" y="326775"/>
                  <a:pt x="169549" y="327447"/>
                </a:cubicBezTo>
                <a:cubicBezTo>
                  <a:pt x="161929" y="326849"/>
                  <a:pt x="155880" y="320799"/>
                  <a:pt x="155290" y="313184"/>
                </a:cubicBezTo>
                <a:cubicBezTo>
                  <a:pt x="154613" y="304635"/>
                  <a:pt x="161005" y="297162"/>
                  <a:pt x="169549" y="296491"/>
                </a:cubicBezTo>
                <a:close/>
                <a:moveTo>
                  <a:pt x="188123" y="265059"/>
                </a:moveTo>
                <a:cubicBezTo>
                  <a:pt x="193380" y="265059"/>
                  <a:pt x="197648" y="269323"/>
                  <a:pt x="197648" y="274584"/>
                </a:cubicBezTo>
                <a:cubicBezTo>
                  <a:pt x="197648" y="279844"/>
                  <a:pt x="193380" y="284109"/>
                  <a:pt x="188123" y="284109"/>
                </a:cubicBezTo>
                <a:cubicBezTo>
                  <a:pt x="182865" y="284109"/>
                  <a:pt x="178597" y="279844"/>
                  <a:pt x="178597" y="274584"/>
                </a:cubicBezTo>
                <a:cubicBezTo>
                  <a:pt x="178597" y="269323"/>
                  <a:pt x="182865" y="265059"/>
                  <a:pt x="188123" y="265059"/>
                </a:cubicBezTo>
                <a:close/>
                <a:moveTo>
                  <a:pt x="371669" y="250867"/>
                </a:moveTo>
                <a:cubicBezTo>
                  <a:pt x="334903" y="340306"/>
                  <a:pt x="238319" y="398599"/>
                  <a:pt x="212792" y="491849"/>
                </a:cubicBezTo>
                <a:cubicBezTo>
                  <a:pt x="225613" y="477171"/>
                  <a:pt x="239357" y="463331"/>
                  <a:pt x="253940" y="450416"/>
                </a:cubicBezTo>
                <a:cubicBezTo>
                  <a:pt x="275457" y="430081"/>
                  <a:pt x="295355" y="408107"/>
                  <a:pt x="313472" y="384693"/>
                </a:cubicBezTo>
                <a:cubicBezTo>
                  <a:pt x="331607" y="361234"/>
                  <a:pt x="346333" y="335322"/>
                  <a:pt x="357191" y="307731"/>
                </a:cubicBezTo>
                <a:lnTo>
                  <a:pt x="357096" y="307541"/>
                </a:lnTo>
                <a:cubicBezTo>
                  <a:pt x="361935" y="294896"/>
                  <a:pt x="365697" y="281863"/>
                  <a:pt x="368335" y="268583"/>
                </a:cubicBezTo>
                <a:cubicBezTo>
                  <a:pt x="368812" y="266012"/>
                  <a:pt x="371002" y="256963"/>
                  <a:pt x="371669" y="250867"/>
                </a:cubicBezTo>
                <a:close/>
                <a:moveTo>
                  <a:pt x="370907" y="245247"/>
                </a:moveTo>
                <a:cubicBezTo>
                  <a:pt x="367383" y="242675"/>
                  <a:pt x="364144" y="245914"/>
                  <a:pt x="359668" y="248295"/>
                </a:cubicBezTo>
                <a:lnTo>
                  <a:pt x="359572" y="248104"/>
                </a:lnTo>
                <a:cubicBezTo>
                  <a:pt x="270180" y="296032"/>
                  <a:pt x="213297" y="388168"/>
                  <a:pt x="210506" y="489563"/>
                </a:cubicBezTo>
                <a:cubicBezTo>
                  <a:pt x="237557" y="395551"/>
                  <a:pt x="336141" y="336973"/>
                  <a:pt x="370907" y="245247"/>
                </a:cubicBezTo>
                <a:close/>
                <a:moveTo>
                  <a:pt x="364430" y="150378"/>
                </a:moveTo>
                <a:lnTo>
                  <a:pt x="377803" y="158329"/>
                </a:lnTo>
                <a:lnTo>
                  <a:pt x="378598" y="162022"/>
                </a:lnTo>
                <a:cubicBezTo>
                  <a:pt x="377813" y="163356"/>
                  <a:pt x="376193" y="164141"/>
                  <a:pt x="374527" y="163046"/>
                </a:cubicBezTo>
                <a:cubicBezTo>
                  <a:pt x="369040" y="159372"/>
                  <a:pt x="363239" y="156185"/>
                  <a:pt x="357191" y="153521"/>
                </a:cubicBezTo>
                <a:cubicBezTo>
                  <a:pt x="368640" y="166888"/>
                  <a:pt x="385614" y="174231"/>
                  <a:pt x="403197" y="173428"/>
                </a:cubicBezTo>
                <a:lnTo>
                  <a:pt x="377803" y="158329"/>
                </a:lnTo>
                <a:lnTo>
                  <a:pt x="377670" y="157712"/>
                </a:lnTo>
                <a:cubicBezTo>
                  <a:pt x="373450" y="154940"/>
                  <a:pt x="369021" y="152488"/>
                  <a:pt x="364430" y="150378"/>
                </a:cubicBezTo>
                <a:close/>
                <a:moveTo>
                  <a:pt x="468531" y="50275"/>
                </a:moveTo>
                <a:cubicBezTo>
                  <a:pt x="459395" y="51895"/>
                  <a:pt x="450579" y="55323"/>
                  <a:pt x="442631" y="60462"/>
                </a:cubicBezTo>
                <a:cubicBezTo>
                  <a:pt x="452412" y="57674"/>
                  <a:pt x="462423" y="55761"/>
                  <a:pt x="472539" y="54747"/>
                </a:cubicBezTo>
                <a:cubicBezTo>
                  <a:pt x="476539" y="54366"/>
                  <a:pt x="476444" y="60938"/>
                  <a:pt x="472539" y="60938"/>
                </a:cubicBezTo>
                <a:cubicBezTo>
                  <a:pt x="461661" y="62037"/>
                  <a:pt x="450908" y="64174"/>
                  <a:pt x="440440" y="67320"/>
                </a:cubicBezTo>
                <a:cubicBezTo>
                  <a:pt x="455156" y="70249"/>
                  <a:pt x="476033" y="71088"/>
                  <a:pt x="487963" y="62645"/>
                </a:cubicBezTo>
                <a:lnTo>
                  <a:pt x="496285" y="50935"/>
                </a:lnTo>
                <a:lnTo>
                  <a:pt x="496351" y="50937"/>
                </a:lnTo>
                <a:lnTo>
                  <a:pt x="496351" y="50842"/>
                </a:lnTo>
                <a:lnTo>
                  <a:pt x="496285" y="50935"/>
                </a:lnTo>
                <a:close/>
                <a:moveTo>
                  <a:pt x="280801" y="20076"/>
                </a:moveTo>
                <a:lnTo>
                  <a:pt x="280801" y="20171"/>
                </a:lnTo>
                <a:cubicBezTo>
                  <a:pt x="271628" y="28819"/>
                  <a:pt x="268056" y="41873"/>
                  <a:pt x="271561" y="53985"/>
                </a:cubicBezTo>
                <a:cubicBezTo>
                  <a:pt x="272419" y="48746"/>
                  <a:pt x="272419" y="43507"/>
                  <a:pt x="272419" y="38078"/>
                </a:cubicBezTo>
                <a:cubicBezTo>
                  <a:pt x="272647" y="36776"/>
                  <a:pt x="273666" y="35757"/>
                  <a:pt x="274971" y="35527"/>
                </a:cubicBezTo>
                <a:cubicBezTo>
                  <a:pt x="276676" y="35226"/>
                  <a:pt x="278305" y="36369"/>
                  <a:pt x="278610" y="38078"/>
                </a:cubicBezTo>
                <a:cubicBezTo>
                  <a:pt x="278553" y="45653"/>
                  <a:pt x="278105" y="53218"/>
                  <a:pt x="277276" y="60748"/>
                </a:cubicBezTo>
                <a:cubicBezTo>
                  <a:pt x="288802" y="50937"/>
                  <a:pt x="286516" y="33792"/>
                  <a:pt x="280801" y="20076"/>
                </a:cubicBezTo>
                <a:close/>
                <a:moveTo>
                  <a:pt x="334617" y="359"/>
                </a:moveTo>
                <a:cubicBezTo>
                  <a:pt x="342427" y="2741"/>
                  <a:pt x="342047" y="13218"/>
                  <a:pt x="340903" y="19409"/>
                </a:cubicBezTo>
                <a:cubicBezTo>
                  <a:pt x="337865" y="31439"/>
                  <a:pt x="332169" y="42635"/>
                  <a:pt x="324235" y="52175"/>
                </a:cubicBezTo>
                <a:cubicBezTo>
                  <a:pt x="323654" y="53025"/>
                  <a:pt x="322692" y="53526"/>
                  <a:pt x="321663" y="53509"/>
                </a:cubicBezTo>
                <a:cubicBezTo>
                  <a:pt x="316253" y="68992"/>
                  <a:pt x="307909" y="83287"/>
                  <a:pt x="297089" y="95609"/>
                </a:cubicBezTo>
                <a:cubicBezTo>
                  <a:pt x="303470" y="93323"/>
                  <a:pt x="311185" y="91609"/>
                  <a:pt x="318424" y="89227"/>
                </a:cubicBezTo>
                <a:cubicBezTo>
                  <a:pt x="318348" y="88850"/>
                  <a:pt x="318348" y="88462"/>
                  <a:pt x="318424" y="88084"/>
                </a:cubicBezTo>
                <a:cubicBezTo>
                  <a:pt x="319977" y="83079"/>
                  <a:pt x="322882" y="78599"/>
                  <a:pt x="326806" y="75130"/>
                </a:cubicBezTo>
                <a:cubicBezTo>
                  <a:pt x="329664" y="72654"/>
                  <a:pt x="334426" y="69034"/>
                  <a:pt x="338427" y="70749"/>
                </a:cubicBezTo>
                <a:cubicBezTo>
                  <a:pt x="341132" y="72041"/>
                  <a:pt x="342380" y="75199"/>
                  <a:pt x="341284" y="77988"/>
                </a:cubicBezTo>
                <a:cubicBezTo>
                  <a:pt x="341304" y="78008"/>
                  <a:pt x="341322" y="78029"/>
                  <a:pt x="341342" y="78050"/>
                </a:cubicBezTo>
                <a:cubicBezTo>
                  <a:pt x="342256" y="78997"/>
                  <a:pt x="342227" y="80505"/>
                  <a:pt x="341284" y="81417"/>
                </a:cubicBezTo>
                <a:cubicBezTo>
                  <a:pt x="328426" y="98562"/>
                  <a:pt x="302422" y="95323"/>
                  <a:pt x="286135" y="107325"/>
                </a:cubicBezTo>
                <a:lnTo>
                  <a:pt x="277848" y="116088"/>
                </a:lnTo>
                <a:cubicBezTo>
                  <a:pt x="251368" y="143520"/>
                  <a:pt x="239557" y="177620"/>
                  <a:pt x="230794" y="213624"/>
                </a:cubicBezTo>
                <a:cubicBezTo>
                  <a:pt x="242301" y="191969"/>
                  <a:pt x="256902" y="172106"/>
                  <a:pt x="274133" y="154664"/>
                </a:cubicBezTo>
                <a:cubicBezTo>
                  <a:pt x="291173" y="137913"/>
                  <a:pt x="311166" y="124448"/>
                  <a:pt x="333093" y="114945"/>
                </a:cubicBezTo>
                <a:lnTo>
                  <a:pt x="333093" y="114469"/>
                </a:lnTo>
                <a:cubicBezTo>
                  <a:pt x="340332" y="105515"/>
                  <a:pt x="347952" y="96752"/>
                  <a:pt x="355667" y="88180"/>
                </a:cubicBezTo>
                <a:cubicBezTo>
                  <a:pt x="355581" y="87326"/>
                  <a:pt x="355896" y="86481"/>
                  <a:pt x="356524" y="85894"/>
                </a:cubicBezTo>
                <a:cubicBezTo>
                  <a:pt x="366145" y="75607"/>
                  <a:pt x="369764" y="32077"/>
                  <a:pt x="393958" y="42460"/>
                </a:cubicBezTo>
                <a:cubicBezTo>
                  <a:pt x="415675" y="51985"/>
                  <a:pt x="385385" y="71797"/>
                  <a:pt x="371288" y="80560"/>
                </a:cubicBezTo>
                <a:cubicBezTo>
                  <a:pt x="362144" y="90180"/>
                  <a:pt x="353381" y="100181"/>
                  <a:pt x="344809" y="110373"/>
                </a:cubicBezTo>
                <a:cubicBezTo>
                  <a:pt x="370440" y="91878"/>
                  <a:pt x="398320" y="76708"/>
                  <a:pt x="427772" y="65224"/>
                </a:cubicBezTo>
                <a:cubicBezTo>
                  <a:pt x="427695" y="64352"/>
                  <a:pt x="428048" y="63498"/>
                  <a:pt x="428724" y="62939"/>
                </a:cubicBezTo>
                <a:cubicBezTo>
                  <a:pt x="447307" y="46310"/>
                  <a:pt x="472777" y="39677"/>
                  <a:pt x="497114" y="45127"/>
                </a:cubicBezTo>
                <a:cubicBezTo>
                  <a:pt x="498637" y="42650"/>
                  <a:pt x="502828" y="43126"/>
                  <a:pt x="502828" y="46555"/>
                </a:cubicBezTo>
                <a:cubicBezTo>
                  <a:pt x="499781" y="80179"/>
                  <a:pt x="452346" y="78750"/>
                  <a:pt x="429105" y="71225"/>
                </a:cubicBezTo>
                <a:cubicBezTo>
                  <a:pt x="407121" y="79539"/>
                  <a:pt x="386157" y="90340"/>
                  <a:pt x="366621" y="103420"/>
                </a:cubicBezTo>
                <a:cubicBezTo>
                  <a:pt x="380670" y="99601"/>
                  <a:pt x="395006" y="96926"/>
                  <a:pt x="409483" y="95419"/>
                </a:cubicBezTo>
                <a:cubicBezTo>
                  <a:pt x="410007" y="95257"/>
                  <a:pt x="410579" y="95257"/>
                  <a:pt x="411103" y="95419"/>
                </a:cubicBezTo>
                <a:cubicBezTo>
                  <a:pt x="420847" y="93150"/>
                  <a:pt x="431057" y="94051"/>
                  <a:pt x="440249" y="97991"/>
                </a:cubicBezTo>
                <a:cubicBezTo>
                  <a:pt x="448060" y="101896"/>
                  <a:pt x="455489" y="110849"/>
                  <a:pt x="449774" y="119517"/>
                </a:cubicBezTo>
                <a:cubicBezTo>
                  <a:pt x="443545" y="126726"/>
                  <a:pt x="433334" y="129008"/>
                  <a:pt x="424628" y="125137"/>
                </a:cubicBezTo>
                <a:cubicBezTo>
                  <a:pt x="420151" y="123609"/>
                  <a:pt x="416151" y="120951"/>
                  <a:pt x="413008" y="117422"/>
                </a:cubicBezTo>
                <a:cubicBezTo>
                  <a:pt x="408817" y="112183"/>
                  <a:pt x="407293" y="105896"/>
                  <a:pt x="401578" y="102658"/>
                </a:cubicBezTo>
                <a:cubicBezTo>
                  <a:pt x="367288" y="107464"/>
                  <a:pt x="334541" y="120039"/>
                  <a:pt x="305851" y="139424"/>
                </a:cubicBezTo>
                <a:cubicBezTo>
                  <a:pt x="320272" y="138200"/>
                  <a:pt x="334788" y="139752"/>
                  <a:pt x="348619" y="143996"/>
                </a:cubicBezTo>
                <a:cubicBezTo>
                  <a:pt x="349133" y="143251"/>
                  <a:pt x="350000" y="142821"/>
                  <a:pt x="350905" y="142853"/>
                </a:cubicBezTo>
                <a:cubicBezTo>
                  <a:pt x="375536" y="142247"/>
                  <a:pt x="398692" y="154566"/>
                  <a:pt x="411960" y="175333"/>
                </a:cubicBezTo>
                <a:cubicBezTo>
                  <a:pt x="413865" y="178286"/>
                  <a:pt x="410150" y="180953"/>
                  <a:pt x="407769" y="179524"/>
                </a:cubicBezTo>
                <a:cubicBezTo>
                  <a:pt x="384318" y="182114"/>
                  <a:pt x="361344" y="171613"/>
                  <a:pt x="347952" y="152188"/>
                </a:cubicBezTo>
                <a:cubicBezTo>
                  <a:pt x="347609" y="151530"/>
                  <a:pt x="347609" y="150749"/>
                  <a:pt x="347952" y="150092"/>
                </a:cubicBezTo>
                <a:cubicBezTo>
                  <a:pt x="332588" y="145128"/>
                  <a:pt x="316300" y="143759"/>
                  <a:pt x="300327" y="146092"/>
                </a:cubicBezTo>
                <a:cubicBezTo>
                  <a:pt x="299393" y="146249"/>
                  <a:pt x="298450" y="145968"/>
                  <a:pt x="297755" y="145330"/>
                </a:cubicBezTo>
                <a:cubicBezTo>
                  <a:pt x="247587" y="182223"/>
                  <a:pt x="215573" y="238781"/>
                  <a:pt x="209744" y="300778"/>
                </a:cubicBezTo>
                <a:lnTo>
                  <a:pt x="209744" y="441081"/>
                </a:lnTo>
                <a:cubicBezTo>
                  <a:pt x="228308" y="350097"/>
                  <a:pt x="289278" y="273483"/>
                  <a:pt x="373765" y="234960"/>
                </a:cubicBezTo>
                <a:cubicBezTo>
                  <a:pt x="374203" y="234714"/>
                  <a:pt x="374698" y="234580"/>
                  <a:pt x="375213" y="234567"/>
                </a:cubicBezTo>
                <a:cubicBezTo>
                  <a:pt x="376946" y="234521"/>
                  <a:pt x="378384" y="235892"/>
                  <a:pt x="378432" y="237627"/>
                </a:cubicBezTo>
                <a:cubicBezTo>
                  <a:pt x="374593" y="289850"/>
                  <a:pt x="355705" y="339841"/>
                  <a:pt x="324044" y="381550"/>
                </a:cubicBezTo>
                <a:cubicBezTo>
                  <a:pt x="308623" y="402507"/>
                  <a:pt x="291621" y="422250"/>
                  <a:pt x="273181" y="440605"/>
                </a:cubicBezTo>
                <a:cubicBezTo>
                  <a:pt x="252321" y="461750"/>
                  <a:pt x="226794" y="480705"/>
                  <a:pt x="210697" y="505946"/>
                </a:cubicBezTo>
                <a:cubicBezTo>
                  <a:pt x="210887" y="513757"/>
                  <a:pt x="211268" y="521567"/>
                  <a:pt x="212125" y="529473"/>
                </a:cubicBezTo>
                <a:cubicBezTo>
                  <a:pt x="212354" y="530759"/>
                  <a:pt x="211506" y="531997"/>
                  <a:pt x="210220" y="532235"/>
                </a:cubicBezTo>
                <a:lnTo>
                  <a:pt x="210220" y="573193"/>
                </a:lnTo>
                <a:cubicBezTo>
                  <a:pt x="212840" y="567764"/>
                  <a:pt x="216459" y="562887"/>
                  <a:pt x="220889" y="558810"/>
                </a:cubicBezTo>
                <a:cubicBezTo>
                  <a:pt x="224032" y="539855"/>
                  <a:pt x="241748" y="530330"/>
                  <a:pt x="259560" y="528902"/>
                </a:cubicBezTo>
                <a:cubicBezTo>
                  <a:pt x="261246" y="528902"/>
                  <a:pt x="262608" y="530264"/>
                  <a:pt x="262608" y="531950"/>
                </a:cubicBezTo>
                <a:cubicBezTo>
                  <a:pt x="261779" y="550571"/>
                  <a:pt x="246196" y="565106"/>
                  <a:pt x="227556" y="564620"/>
                </a:cubicBezTo>
                <a:cubicBezTo>
                  <a:pt x="226613" y="564582"/>
                  <a:pt x="225746" y="564134"/>
                  <a:pt x="225175" y="563382"/>
                </a:cubicBezTo>
                <a:cubicBezTo>
                  <a:pt x="217640" y="570059"/>
                  <a:pt x="212945" y="579355"/>
                  <a:pt x="212030" y="589385"/>
                </a:cubicBezTo>
                <a:cubicBezTo>
                  <a:pt x="211954" y="590490"/>
                  <a:pt x="211249" y="591462"/>
                  <a:pt x="210220" y="591862"/>
                </a:cubicBezTo>
                <a:lnTo>
                  <a:pt x="210220" y="619960"/>
                </a:lnTo>
                <a:cubicBezTo>
                  <a:pt x="212725" y="613731"/>
                  <a:pt x="216907" y="608321"/>
                  <a:pt x="222317" y="604339"/>
                </a:cubicBezTo>
                <a:cubicBezTo>
                  <a:pt x="225899" y="597862"/>
                  <a:pt x="230832" y="592243"/>
                  <a:pt x="236795" y="587861"/>
                </a:cubicBezTo>
                <a:cubicBezTo>
                  <a:pt x="241367" y="584813"/>
                  <a:pt x="248606" y="583766"/>
                  <a:pt x="251654" y="589290"/>
                </a:cubicBezTo>
                <a:cubicBezTo>
                  <a:pt x="254702" y="594814"/>
                  <a:pt x="249368" y="599863"/>
                  <a:pt x="245177" y="602816"/>
                </a:cubicBezTo>
                <a:cubicBezTo>
                  <a:pt x="239805" y="606664"/>
                  <a:pt x="233395" y="608788"/>
                  <a:pt x="226794" y="608912"/>
                </a:cubicBezTo>
                <a:lnTo>
                  <a:pt x="226318" y="608912"/>
                </a:lnTo>
                <a:cubicBezTo>
                  <a:pt x="219517" y="613798"/>
                  <a:pt x="215116" y="621351"/>
                  <a:pt x="214221" y="629676"/>
                </a:cubicBezTo>
                <a:cubicBezTo>
                  <a:pt x="213973" y="631486"/>
                  <a:pt x="212316" y="632762"/>
                  <a:pt x="210506" y="632533"/>
                </a:cubicBezTo>
                <a:lnTo>
                  <a:pt x="210506" y="769217"/>
                </a:lnTo>
                <a:cubicBezTo>
                  <a:pt x="217479" y="753501"/>
                  <a:pt x="227670" y="739414"/>
                  <a:pt x="240415" y="727879"/>
                </a:cubicBezTo>
                <a:cubicBezTo>
                  <a:pt x="244225" y="719516"/>
                  <a:pt x="246358" y="710486"/>
                  <a:pt x="246701" y="701304"/>
                </a:cubicBezTo>
                <a:cubicBezTo>
                  <a:pt x="245663" y="701685"/>
                  <a:pt x="244501" y="701342"/>
                  <a:pt x="243844" y="700447"/>
                </a:cubicBezTo>
                <a:cubicBezTo>
                  <a:pt x="231766" y="685540"/>
                  <a:pt x="230766" y="664518"/>
                  <a:pt x="241367" y="648535"/>
                </a:cubicBezTo>
                <a:cubicBezTo>
                  <a:pt x="240034" y="645964"/>
                  <a:pt x="242701" y="642249"/>
                  <a:pt x="245463" y="644249"/>
                </a:cubicBezTo>
                <a:cubicBezTo>
                  <a:pt x="246311" y="644840"/>
                  <a:pt x="247130" y="645468"/>
                  <a:pt x="247920" y="646126"/>
                </a:cubicBezTo>
                <a:cubicBezTo>
                  <a:pt x="264113" y="659575"/>
                  <a:pt x="266332" y="683587"/>
                  <a:pt x="252892" y="699780"/>
                </a:cubicBezTo>
                <a:cubicBezTo>
                  <a:pt x="252797" y="706543"/>
                  <a:pt x="251835" y="713267"/>
                  <a:pt x="250035" y="719783"/>
                </a:cubicBezTo>
                <a:cubicBezTo>
                  <a:pt x="257074" y="714153"/>
                  <a:pt x="264522" y="709057"/>
                  <a:pt x="272323" y="704543"/>
                </a:cubicBezTo>
                <a:cubicBezTo>
                  <a:pt x="272295" y="703742"/>
                  <a:pt x="272571" y="702961"/>
                  <a:pt x="273085" y="702352"/>
                </a:cubicBezTo>
                <a:cubicBezTo>
                  <a:pt x="286173" y="685740"/>
                  <a:pt x="295383" y="666404"/>
                  <a:pt x="300041" y="645773"/>
                </a:cubicBezTo>
                <a:cubicBezTo>
                  <a:pt x="286430" y="618827"/>
                  <a:pt x="294231" y="585985"/>
                  <a:pt x="318520" y="568049"/>
                </a:cubicBezTo>
                <a:cubicBezTo>
                  <a:pt x="318424" y="564049"/>
                  <a:pt x="324711" y="564144"/>
                  <a:pt x="324711" y="568049"/>
                </a:cubicBezTo>
                <a:cubicBezTo>
                  <a:pt x="326549" y="587052"/>
                  <a:pt x="326740" y="606168"/>
                  <a:pt x="325282" y="625199"/>
                </a:cubicBezTo>
                <a:cubicBezTo>
                  <a:pt x="324330" y="635362"/>
                  <a:pt x="318358" y="644364"/>
                  <a:pt x="309376" y="649202"/>
                </a:cubicBezTo>
                <a:cubicBezTo>
                  <a:pt x="308309" y="649926"/>
                  <a:pt x="306918" y="649926"/>
                  <a:pt x="305851" y="649202"/>
                </a:cubicBezTo>
                <a:cubicBezTo>
                  <a:pt x="301670" y="666938"/>
                  <a:pt x="294202" y="683740"/>
                  <a:pt x="283849" y="698732"/>
                </a:cubicBezTo>
                <a:cubicBezTo>
                  <a:pt x="289087" y="696065"/>
                  <a:pt x="294422" y="693589"/>
                  <a:pt x="299756" y="691208"/>
                </a:cubicBezTo>
                <a:cubicBezTo>
                  <a:pt x="299574" y="690617"/>
                  <a:pt x="299574" y="689988"/>
                  <a:pt x="299756" y="689398"/>
                </a:cubicBezTo>
                <a:cubicBezTo>
                  <a:pt x="310080" y="669310"/>
                  <a:pt x="331683" y="657622"/>
                  <a:pt x="354143" y="659966"/>
                </a:cubicBezTo>
                <a:cubicBezTo>
                  <a:pt x="354781" y="660042"/>
                  <a:pt x="355381" y="660308"/>
                  <a:pt x="355858" y="660728"/>
                </a:cubicBezTo>
                <a:cubicBezTo>
                  <a:pt x="357477" y="659394"/>
                  <a:pt x="360715" y="659489"/>
                  <a:pt x="360715" y="662061"/>
                </a:cubicBezTo>
                <a:cubicBezTo>
                  <a:pt x="366716" y="689112"/>
                  <a:pt x="326806" y="697304"/>
                  <a:pt x="307756" y="695779"/>
                </a:cubicBezTo>
                <a:cubicBezTo>
                  <a:pt x="307070" y="695713"/>
                  <a:pt x="306432" y="695408"/>
                  <a:pt x="305947" y="694922"/>
                </a:cubicBezTo>
                <a:lnTo>
                  <a:pt x="305185" y="695494"/>
                </a:lnTo>
                <a:cubicBezTo>
                  <a:pt x="283325" y="704057"/>
                  <a:pt x="263141" y="716411"/>
                  <a:pt x="245558" y="731975"/>
                </a:cubicBezTo>
                <a:lnTo>
                  <a:pt x="245082" y="733117"/>
                </a:lnTo>
                <a:cubicBezTo>
                  <a:pt x="244663" y="734013"/>
                  <a:pt x="243777" y="734594"/>
                  <a:pt x="242796" y="734641"/>
                </a:cubicBezTo>
                <a:cubicBezTo>
                  <a:pt x="241824" y="735518"/>
                  <a:pt x="240910" y="736432"/>
                  <a:pt x="240034" y="737404"/>
                </a:cubicBezTo>
                <a:cubicBezTo>
                  <a:pt x="247920" y="734632"/>
                  <a:pt x="256169" y="733022"/>
                  <a:pt x="264513" y="732641"/>
                </a:cubicBezTo>
                <a:cubicBezTo>
                  <a:pt x="264875" y="731984"/>
                  <a:pt x="265494" y="731498"/>
                  <a:pt x="266227" y="731308"/>
                </a:cubicBezTo>
                <a:cubicBezTo>
                  <a:pt x="269513" y="730317"/>
                  <a:pt x="272905" y="729679"/>
                  <a:pt x="276324" y="729403"/>
                </a:cubicBezTo>
                <a:cubicBezTo>
                  <a:pt x="280315" y="725879"/>
                  <a:pt x="285601" y="724183"/>
                  <a:pt x="290897" y="724735"/>
                </a:cubicBezTo>
                <a:cubicBezTo>
                  <a:pt x="295250" y="725659"/>
                  <a:pt x="298689" y="728993"/>
                  <a:pt x="299756" y="733308"/>
                </a:cubicBezTo>
                <a:cubicBezTo>
                  <a:pt x="302518" y="747691"/>
                  <a:pt x="281182" y="743690"/>
                  <a:pt x="273943" y="741500"/>
                </a:cubicBezTo>
                <a:cubicBezTo>
                  <a:pt x="272752" y="741138"/>
                  <a:pt x="271914" y="740071"/>
                  <a:pt x="271847" y="738833"/>
                </a:cubicBezTo>
                <a:cubicBezTo>
                  <a:pt x="258188" y="738242"/>
                  <a:pt x="244596" y="741090"/>
                  <a:pt x="232318" y="747119"/>
                </a:cubicBezTo>
                <a:cubicBezTo>
                  <a:pt x="231909" y="747205"/>
                  <a:pt x="231490" y="747205"/>
                  <a:pt x="231080" y="747119"/>
                </a:cubicBezTo>
                <a:cubicBezTo>
                  <a:pt x="221069" y="759559"/>
                  <a:pt x="214031" y="774123"/>
                  <a:pt x="210506" y="789696"/>
                </a:cubicBezTo>
                <a:lnTo>
                  <a:pt x="210506" y="923046"/>
                </a:lnTo>
                <a:cubicBezTo>
                  <a:pt x="211916" y="912626"/>
                  <a:pt x="217745" y="903329"/>
                  <a:pt x="226508" y="897519"/>
                </a:cubicBezTo>
                <a:cubicBezTo>
                  <a:pt x="250797" y="883708"/>
                  <a:pt x="250797" y="919427"/>
                  <a:pt x="251654" y="933238"/>
                </a:cubicBezTo>
                <a:cubicBezTo>
                  <a:pt x="253750" y="965242"/>
                  <a:pt x="255464" y="997246"/>
                  <a:pt x="256417" y="1029250"/>
                </a:cubicBezTo>
                <a:cubicBezTo>
                  <a:pt x="259465" y="996808"/>
                  <a:pt x="264332" y="964566"/>
                  <a:pt x="270990" y="932666"/>
                </a:cubicBezTo>
                <a:cubicBezTo>
                  <a:pt x="274609" y="915426"/>
                  <a:pt x="279277" y="857895"/>
                  <a:pt x="309090" y="866467"/>
                </a:cubicBezTo>
                <a:cubicBezTo>
                  <a:pt x="322911" y="872325"/>
                  <a:pt x="333579" y="883793"/>
                  <a:pt x="338427" y="897995"/>
                </a:cubicBezTo>
                <a:cubicBezTo>
                  <a:pt x="344047" y="916093"/>
                  <a:pt x="332331" y="940096"/>
                  <a:pt x="326521" y="957050"/>
                </a:cubicBezTo>
                <a:cubicBezTo>
                  <a:pt x="313814" y="993626"/>
                  <a:pt x="297641" y="1028897"/>
                  <a:pt x="278229" y="1062397"/>
                </a:cubicBezTo>
                <a:cubicBezTo>
                  <a:pt x="308042" y="1027535"/>
                  <a:pt x="334903" y="990959"/>
                  <a:pt x="361858" y="953716"/>
                </a:cubicBezTo>
                <a:cubicBezTo>
                  <a:pt x="373574" y="937619"/>
                  <a:pt x="403578" y="908092"/>
                  <a:pt x="424628" y="930285"/>
                </a:cubicBezTo>
                <a:cubicBezTo>
                  <a:pt x="442631" y="948954"/>
                  <a:pt x="397958" y="986959"/>
                  <a:pt x="386528" y="998103"/>
                </a:cubicBezTo>
                <a:cubicBezTo>
                  <a:pt x="362954" y="1021039"/>
                  <a:pt x="338227" y="1042756"/>
                  <a:pt x="312424" y="1063159"/>
                </a:cubicBezTo>
                <a:cubicBezTo>
                  <a:pt x="334331" y="1048385"/>
                  <a:pt x="357925" y="1036298"/>
                  <a:pt x="382718" y="1027154"/>
                </a:cubicBezTo>
                <a:cubicBezTo>
                  <a:pt x="395291" y="1023154"/>
                  <a:pt x="436630" y="1020868"/>
                  <a:pt x="440344" y="1041251"/>
                </a:cubicBezTo>
                <a:cubicBezTo>
                  <a:pt x="443583" y="1059539"/>
                  <a:pt x="407007" y="1069541"/>
                  <a:pt x="394339" y="1073541"/>
                </a:cubicBezTo>
                <a:cubicBezTo>
                  <a:pt x="387766" y="1075446"/>
                  <a:pt x="381480" y="1077161"/>
                  <a:pt x="375289" y="1078875"/>
                </a:cubicBezTo>
                <a:cubicBezTo>
                  <a:pt x="392339" y="1076017"/>
                  <a:pt x="409388" y="1073351"/>
                  <a:pt x="426533" y="1071255"/>
                </a:cubicBezTo>
                <a:cubicBezTo>
                  <a:pt x="446631" y="1068779"/>
                  <a:pt x="492256" y="1062968"/>
                  <a:pt x="496637" y="1093448"/>
                </a:cubicBezTo>
                <a:cubicBezTo>
                  <a:pt x="501114" y="1122023"/>
                  <a:pt x="442440" y="1120690"/>
                  <a:pt x="424914" y="1122023"/>
                </a:cubicBezTo>
                <a:cubicBezTo>
                  <a:pt x="405045" y="1123528"/>
                  <a:pt x="385099" y="1123852"/>
                  <a:pt x="365192" y="1122976"/>
                </a:cubicBezTo>
                <a:cubicBezTo>
                  <a:pt x="382756" y="1126948"/>
                  <a:pt x="399920" y="1132558"/>
                  <a:pt x="416437" y="1139740"/>
                </a:cubicBezTo>
                <a:cubicBezTo>
                  <a:pt x="417103" y="1138625"/>
                  <a:pt x="418399" y="1138044"/>
                  <a:pt x="419675" y="1138311"/>
                </a:cubicBezTo>
                <a:cubicBezTo>
                  <a:pt x="484636" y="1149170"/>
                  <a:pt x="552835" y="1158028"/>
                  <a:pt x="617128" y="1138311"/>
                </a:cubicBezTo>
                <a:cubicBezTo>
                  <a:pt x="619891" y="1137454"/>
                  <a:pt x="622462" y="1136501"/>
                  <a:pt x="625129" y="1135549"/>
                </a:cubicBezTo>
                <a:cubicBezTo>
                  <a:pt x="623882" y="1124957"/>
                  <a:pt x="624453" y="1114222"/>
                  <a:pt x="626844" y="1103830"/>
                </a:cubicBezTo>
                <a:cubicBezTo>
                  <a:pt x="626606" y="1103088"/>
                  <a:pt x="626606" y="1102288"/>
                  <a:pt x="626844" y="1101545"/>
                </a:cubicBezTo>
                <a:cubicBezTo>
                  <a:pt x="614652" y="1075922"/>
                  <a:pt x="630082" y="1052015"/>
                  <a:pt x="645894" y="1031917"/>
                </a:cubicBezTo>
                <a:cubicBezTo>
                  <a:pt x="646113" y="1030755"/>
                  <a:pt x="646961" y="1029802"/>
                  <a:pt x="648085" y="1029440"/>
                </a:cubicBezTo>
                <a:cubicBezTo>
                  <a:pt x="650085" y="1028297"/>
                  <a:pt x="652276" y="1030393"/>
                  <a:pt x="652276" y="1032679"/>
                </a:cubicBezTo>
                <a:cubicBezTo>
                  <a:pt x="660581" y="1047395"/>
                  <a:pt x="663153" y="1064664"/>
                  <a:pt x="659515" y="1081161"/>
                </a:cubicBezTo>
                <a:cubicBezTo>
                  <a:pt x="655962" y="1093544"/>
                  <a:pt x="645637" y="1102802"/>
                  <a:pt x="632940" y="1104974"/>
                </a:cubicBezTo>
                <a:cubicBezTo>
                  <a:pt x="630806" y="1114337"/>
                  <a:pt x="630235" y="1123995"/>
                  <a:pt x="631225" y="1133549"/>
                </a:cubicBezTo>
                <a:cubicBezTo>
                  <a:pt x="645961" y="1127814"/>
                  <a:pt x="659886" y="1120194"/>
                  <a:pt x="672659" y="1110879"/>
                </a:cubicBezTo>
                <a:cubicBezTo>
                  <a:pt x="672583" y="1110469"/>
                  <a:pt x="672583" y="1110050"/>
                  <a:pt x="672659" y="1109641"/>
                </a:cubicBezTo>
                <a:cubicBezTo>
                  <a:pt x="676936" y="1098401"/>
                  <a:pt x="679536" y="1086590"/>
                  <a:pt x="680374" y="1074589"/>
                </a:cubicBezTo>
                <a:cubicBezTo>
                  <a:pt x="680231" y="1074055"/>
                  <a:pt x="680231" y="1073503"/>
                  <a:pt x="680374" y="1072970"/>
                </a:cubicBezTo>
                <a:cubicBezTo>
                  <a:pt x="675422" y="1068283"/>
                  <a:pt x="672745" y="1061682"/>
                  <a:pt x="673040" y="1054872"/>
                </a:cubicBezTo>
                <a:cubicBezTo>
                  <a:pt x="673764" y="1048633"/>
                  <a:pt x="679050" y="1043928"/>
                  <a:pt x="685327" y="1043918"/>
                </a:cubicBezTo>
                <a:cubicBezTo>
                  <a:pt x="690966" y="1044652"/>
                  <a:pt x="695100" y="1049576"/>
                  <a:pt x="694852" y="1055253"/>
                </a:cubicBezTo>
                <a:cubicBezTo>
                  <a:pt x="694005" y="1061835"/>
                  <a:pt x="691366" y="1068064"/>
                  <a:pt x="687232" y="1073255"/>
                </a:cubicBezTo>
                <a:cubicBezTo>
                  <a:pt x="686585" y="1083733"/>
                  <a:pt x="684661" y="1094096"/>
                  <a:pt x="681517" y="1104116"/>
                </a:cubicBezTo>
                <a:cubicBezTo>
                  <a:pt x="696510" y="1091648"/>
                  <a:pt x="709911" y="1077380"/>
                  <a:pt x="721427" y="1061635"/>
                </a:cubicBezTo>
                <a:cubicBezTo>
                  <a:pt x="721132" y="1060930"/>
                  <a:pt x="721132" y="1060149"/>
                  <a:pt x="721427" y="1059444"/>
                </a:cubicBezTo>
                <a:cubicBezTo>
                  <a:pt x="723380" y="1048643"/>
                  <a:pt x="723380" y="1037575"/>
                  <a:pt x="721427" y="1026773"/>
                </a:cubicBezTo>
                <a:cubicBezTo>
                  <a:pt x="715083" y="1023573"/>
                  <a:pt x="710312" y="1017934"/>
                  <a:pt x="708187" y="1011152"/>
                </a:cubicBezTo>
                <a:cubicBezTo>
                  <a:pt x="705959" y="1005580"/>
                  <a:pt x="707759" y="999208"/>
                  <a:pt x="712569" y="995627"/>
                </a:cubicBezTo>
                <a:cubicBezTo>
                  <a:pt x="713398" y="995169"/>
                  <a:pt x="714302" y="994846"/>
                  <a:pt x="715236" y="994674"/>
                </a:cubicBezTo>
                <a:cubicBezTo>
                  <a:pt x="716493" y="993779"/>
                  <a:pt x="718170" y="993779"/>
                  <a:pt x="719427" y="994674"/>
                </a:cubicBezTo>
                <a:cubicBezTo>
                  <a:pt x="722751" y="995112"/>
                  <a:pt x="725752" y="996903"/>
                  <a:pt x="727714" y="999627"/>
                </a:cubicBezTo>
                <a:cubicBezTo>
                  <a:pt x="731428" y="1006761"/>
                  <a:pt x="731428" y="1015258"/>
                  <a:pt x="727714" y="1022392"/>
                </a:cubicBezTo>
                <a:cubicBezTo>
                  <a:pt x="727533" y="1022839"/>
                  <a:pt x="727237" y="1023239"/>
                  <a:pt x="726856" y="1023535"/>
                </a:cubicBezTo>
                <a:cubicBezTo>
                  <a:pt x="728704" y="1032946"/>
                  <a:pt x="729219" y="1042556"/>
                  <a:pt x="728381" y="1052110"/>
                </a:cubicBezTo>
                <a:cubicBezTo>
                  <a:pt x="734667" y="1042394"/>
                  <a:pt x="741144" y="1032107"/>
                  <a:pt x="747431" y="1021344"/>
                </a:cubicBezTo>
                <a:cubicBezTo>
                  <a:pt x="747326" y="1020906"/>
                  <a:pt x="747326" y="1020449"/>
                  <a:pt x="747431" y="1020011"/>
                </a:cubicBezTo>
                <a:cubicBezTo>
                  <a:pt x="747907" y="1012771"/>
                  <a:pt x="748954" y="984768"/>
                  <a:pt x="763147" y="991436"/>
                </a:cubicBezTo>
                <a:cubicBezTo>
                  <a:pt x="777339" y="998103"/>
                  <a:pt x="763337" y="1016962"/>
                  <a:pt x="754860" y="1021534"/>
                </a:cubicBezTo>
                <a:cubicBezTo>
                  <a:pt x="748288" y="1032869"/>
                  <a:pt x="741620" y="1043728"/>
                  <a:pt x="734572" y="1054015"/>
                </a:cubicBezTo>
                <a:cubicBezTo>
                  <a:pt x="739258" y="1050957"/>
                  <a:pt x="744363" y="1048586"/>
                  <a:pt x="749716" y="1046966"/>
                </a:cubicBezTo>
                <a:cubicBezTo>
                  <a:pt x="749697" y="1046100"/>
                  <a:pt x="750040" y="1045271"/>
                  <a:pt x="750669" y="1044680"/>
                </a:cubicBezTo>
                <a:cubicBezTo>
                  <a:pt x="761832" y="1034746"/>
                  <a:pt x="777768" y="1032250"/>
                  <a:pt x="791436" y="1038299"/>
                </a:cubicBezTo>
                <a:cubicBezTo>
                  <a:pt x="792007" y="1038556"/>
                  <a:pt x="792474" y="1038994"/>
                  <a:pt x="792769" y="1039537"/>
                </a:cubicBezTo>
                <a:cubicBezTo>
                  <a:pt x="794046" y="1040165"/>
                  <a:pt x="794713" y="1041585"/>
                  <a:pt x="794389" y="1042966"/>
                </a:cubicBezTo>
                <a:cubicBezTo>
                  <a:pt x="790102" y="1060778"/>
                  <a:pt x="765623" y="1059539"/>
                  <a:pt x="753431" y="1052491"/>
                </a:cubicBezTo>
                <a:cubicBezTo>
                  <a:pt x="743916" y="1055005"/>
                  <a:pt x="735296" y="1060158"/>
                  <a:pt x="728571" y="1067350"/>
                </a:cubicBezTo>
                <a:cubicBezTo>
                  <a:pt x="727580" y="1068283"/>
                  <a:pt x="726037" y="1068283"/>
                  <a:pt x="725047" y="1067350"/>
                </a:cubicBezTo>
                <a:cubicBezTo>
                  <a:pt x="720284" y="1073636"/>
                  <a:pt x="715331" y="1079732"/>
                  <a:pt x="710188" y="1085542"/>
                </a:cubicBezTo>
                <a:cubicBezTo>
                  <a:pt x="716160" y="1082685"/>
                  <a:pt x="722627" y="1081037"/>
                  <a:pt x="729238" y="1080685"/>
                </a:cubicBezTo>
                <a:cubicBezTo>
                  <a:pt x="734543" y="1076256"/>
                  <a:pt x="740972" y="1073389"/>
                  <a:pt x="747811" y="1072398"/>
                </a:cubicBezTo>
                <a:cubicBezTo>
                  <a:pt x="752098" y="1072112"/>
                  <a:pt x="759432" y="1072779"/>
                  <a:pt x="760956" y="1077637"/>
                </a:cubicBezTo>
                <a:cubicBezTo>
                  <a:pt x="762480" y="1082495"/>
                  <a:pt x="758194" y="1087733"/>
                  <a:pt x="754289" y="1090019"/>
                </a:cubicBezTo>
                <a:cubicBezTo>
                  <a:pt x="747487" y="1092829"/>
                  <a:pt x="739848" y="1092829"/>
                  <a:pt x="733048" y="1090019"/>
                </a:cubicBezTo>
                <a:cubicBezTo>
                  <a:pt x="733048" y="1090019"/>
                  <a:pt x="733038" y="1090019"/>
                  <a:pt x="733038" y="1090019"/>
                </a:cubicBezTo>
                <a:cubicBezTo>
                  <a:pt x="731600" y="1089724"/>
                  <a:pt x="730657" y="1088324"/>
                  <a:pt x="730952" y="1086876"/>
                </a:cubicBezTo>
                <a:cubicBezTo>
                  <a:pt x="730162" y="1087352"/>
                  <a:pt x="729171" y="1087352"/>
                  <a:pt x="728381" y="1086876"/>
                </a:cubicBezTo>
                <a:cubicBezTo>
                  <a:pt x="716303" y="1088610"/>
                  <a:pt x="704901" y="1093505"/>
                  <a:pt x="695329" y="1101068"/>
                </a:cubicBezTo>
                <a:cubicBezTo>
                  <a:pt x="694948" y="1101154"/>
                  <a:pt x="694567" y="1101154"/>
                  <a:pt x="694186" y="1101068"/>
                </a:cubicBezTo>
                <a:cubicBezTo>
                  <a:pt x="674612" y="1119194"/>
                  <a:pt x="651438" y="1132987"/>
                  <a:pt x="626177" y="1141550"/>
                </a:cubicBezTo>
                <a:cubicBezTo>
                  <a:pt x="594507" y="1152408"/>
                  <a:pt x="561717" y="1156123"/>
                  <a:pt x="528737" y="1155825"/>
                </a:cubicBezTo>
                <a:lnTo>
                  <a:pt x="431032" y="1146113"/>
                </a:lnTo>
                <a:lnTo>
                  <a:pt x="430915" y="1146026"/>
                </a:lnTo>
                <a:lnTo>
                  <a:pt x="430153" y="1146026"/>
                </a:lnTo>
                <a:lnTo>
                  <a:pt x="431032" y="1146113"/>
                </a:lnTo>
                <a:lnTo>
                  <a:pt x="489779" y="1190032"/>
                </a:lnTo>
                <a:lnTo>
                  <a:pt x="569313" y="1190032"/>
                </a:lnTo>
                <a:cubicBezTo>
                  <a:pt x="570065" y="1189660"/>
                  <a:pt x="570942" y="1189660"/>
                  <a:pt x="571694" y="1190032"/>
                </a:cubicBezTo>
                <a:lnTo>
                  <a:pt x="627606" y="1190032"/>
                </a:lnTo>
                <a:cubicBezTo>
                  <a:pt x="628054" y="1188908"/>
                  <a:pt x="629158" y="1188174"/>
                  <a:pt x="630368" y="1188222"/>
                </a:cubicBezTo>
                <a:cubicBezTo>
                  <a:pt x="630806" y="1188127"/>
                  <a:pt x="631263" y="1188127"/>
                  <a:pt x="631702" y="1188222"/>
                </a:cubicBezTo>
                <a:cubicBezTo>
                  <a:pt x="631016" y="1186841"/>
                  <a:pt x="631463" y="1185164"/>
                  <a:pt x="632749" y="1184317"/>
                </a:cubicBezTo>
                <a:cubicBezTo>
                  <a:pt x="732286" y="1121261"/>
                  <a:pt x="850491" y="1170029"/>
                  <a:pt x="957171" y="1179554"/>
                </a:cubicBezTo>
                <a:lnTo>
                  <a:pt x="958028" y="1179554"/>
                </a:lnTo>
                <a:cubicBezTo>
                  <a:pt x="959838" y="1178888"/>
                  <a:pt x="961743" y="1178316"/>
                  <a:pt x="963553" y="1177554"/>
                </a:cubicBezTo>
                <a:cubicBezTo>
                  <a:pt x="965267" y="1176887"/>
                  <a:pt x="966029" y="1179650"/>
                  <a:pt x="964124" y="1179935"/>
                </a:cubicBezTo>
                <a:lnTo>
                  <a:pt x="963457" y="1179935"/>
                </a:lnTo>
                <a:cubicBezTo>
                  <a:pt x="963791" y="1180202"/>
                  <a:pt x="964067" y="1180545"/>
                  <a:pt x="964239" y="1180935"/>
                </a:cubicBezTo>
                <a:cubicBezTo>
                  <a:pt x="964877" y="1182326"/>
                  <a:pt x="964277" y="1183964"/>
                  <a:pt x="962886" y="1184603"/>
                </a:cubicBezTo>
                <a:cubicBezTo>
                  <a:pt x="859168" y="1237590"/>
                  <a:pt x="737010" y="1240676"/>
                  <a:pt x="630749" y="1192984"/>
                </a:cubicBezTo>
                <a:lnTo>
                  <a:pt x="630082" y="1192984"/>
                </a:lnTo>
                <a:cubicBezTo>
                  <a:pt x="628978" y="1193042"/>
                  <a:pt x="627930" y="1192442"/>
                  <a:pt x="627415" y="1191461"/>
                </a:cubicBezTo>
                <a:lnTo>
                  <a:pt x="573980" y="1191461"/>
                </a:lnTo>
                <a:cubicBezTo>
                  <a:pt x="592325" y="1213406"/>
                  <a:pt x="612423" y="1233828"/>
                  <a:pt x="634083" y="1252516"/>
                </a:cubicBezTo>
                <a:cubicBezTo>
                  <a:pt x="640350" y="1251106"/>
                  <a:pt x="646723" y="1250211"/>
                  <a:pt x="653133" y="1249849"/>
                </a:cubicBezTo>
                <a:cubicBezTo>
                  <a:pt x="661324" y="1245372"/>
                  <a:pt x="692376" y="1230037"/>
                  <a:pt x="694567" y="1249087"/>
                </a:cubicBezTo>
                <a:cubicBezTo>
                  <a:pt x="695233" y="1255373"/>
                  <a:pt x="689518" y="1259564"/>
                  <a:pt x="684184" y="1260993"/>
                </a:cubicBezTo>
                <a:cubicBezTo>
                  <a:pt x="675955" y="1262765"/>
                  <a:pt x="667363" y="1261412"/>
                  <a:pt x="660086" y="1257183"/>
                </a:cubicBezTo>
                <a:cubicBezTo>
                  <a:pt x="659648" y="1256945"/>
                  <a:pt x="659257" y="1256621"/>
                  <a:pt x="658943" y="1256230"/>
                </a:cubicBezTo>
                <a:cubicBezTo>
                  <a:pt x="652552" y="1256164"/>
                  <a:pt x="646170" y="1256745"/>
                  <a:pt x="639893" y="1257945"/>
                </a:cubicBezTo>
                <a:cubicBezTo>
                  <a:pt x="648266" y="1264232"/>
                  <a:pt x="657191" y="1269747"/>
                  <a:pt x="666563" y="1274423"/>
                </a:cubicBezTo>
                <a:cubicBezTo>
                  <a:pt x="678089" y="1280043"/>
                  <a:pt x="690947" y="1285282"/>
                  <a:pt x="703711" y="1290044"/>
                </a:cubicBezTo>
                <a:cubicBezTo>
                  <a:pt x="703749" y="1288806"/>
                  <a:pt x="704539" y="1287711"/>
                  <a:pt x="705711" y="1287282"/>
                </a:cubicBezTo>
                <a:cubicBezTo>
                  <a:pt x="721237" y="1280615"/>
                  <a:pt x="759337" y="1268708"/>
                  <a:pt x="768862" y="1292426"/>
                </a:cubicBezTo>
                <a:cubicBezTo>
                  <a:pt x="776196" y="1310428"/>
                  <a:pt x="755717" y="1310523"/>
                  <a:pt x="743525" y="1308999"/>
                </a:cubicBezTo>
                <a:cubicBezTo>
                  <a:pt x="726161" y="1305199"/>
                  <a:pt x="709311" y="1299350"/>
                  <a:pt x="693328" y="1291568"/>
                </a:cubicBezTo>
                <a:cubicBezTo>
                  <a:pt x="678231" y="1286568"/>
                  <a:pt x="663630" y="1280195"/>
                  <a:pt x="649704" y="1272518"/>
                </a:cubicBezTo>
                <a:cubicBezTo>
                  <a:pt x="653190" y="1285558"/>
                  <a:pt x="659067" y="1297826"/>
                  <a:pt x="667040" y="1308713"/>
                </a:cubicBezTo>
                <a:cubicBezTo>
                  <a:pt x="677517" y="1313857"/>
                  <a:pt x="700663" y="1326334"/>
                  <a:pt x="687042" y="1336050"/>
                </a:cubicBezTo>
                <a:cubicBezTo>
                  <a:pt x="673421" y="1345766"/>
                  <a:pt x="659991" y="1321382"/>
                  <a:pt x="657705" y="1311380"/>
                </a:cubicBezTo>
                <a:cubicBezTo>
                  <a:pt x="657419" y="1310180"/>
                  <a:pt x="657914" y="1308923"/>
                  <a:pt x="658943" y="1308237"/>
                </a:cubicBezTo>
                <a:cubicBezTo>
                  <a:pt x="651504" y="1296198"/>
                  <a:pt x="645856" y="1283139"/>
                  <a:pt x="642179" y="1269470"/>
                </a:cubicBezTo>
                <a:cubicBezTo>
                  <a:pt x="641979" y="1268880"/>
                  <a:pt x="641979" y="1268251"/>
                  <a:pt x="642179" y="1267661"/>
                </a:cubicBezTo>
                <a:cubicBezTo>
                  <a:pt x="629206" y="1258717"/>
                  <a:pt x="617138" y="1248506"/>
                  <a:pt x="606175" y="1237180"/>
                </a:cubicBezTo>
                <a:cubicBezTo>
                  <a:pt x="603879" y="1245201"/>
                  <a:pt x="603517" y="1253659"/>
                  <a:pt x="605127" y="1261850"/>
                </a:cubicBezTo>
                <a:cubicBezTo>
                  <a:pt x="605575" y="1262041"/>
                  <a:pt x="605965" y="1262336"/>
                  <a:pt x="606270" y="1262708"/>
                </a:cubicBezTo>
                <a:cubicBezTo>
                  <a:pt x="611089" y="1267460"/>
                  <a:pt x="614052" y="1273776"/>
                  <a:pt x="614652" y="1280519"/>
                </a:cubicBezTo>
                <a:cubicBezTo>
                  <a:pt x="614652" y="1285282"/>
                  <a:pt x="612175" y="1290521"/>
                  <a:pt x="606651" y="1290521"/>
                </a:cubicBezTo>
                <a:cubicBezTo>
                  <a:pt x="602832" y="1290054"/>
                  <a:pt x="599498" y="1287692"/>
                  <a:pt x="597793" y="1284234"/>
                </a:cubicBezTo>
                <a:cubicBezTo>
                  <a:pt x="597793" y="1283663"/>
                  <a:pt x="597793" y="1283663"/>
                  <a:pt x="597793" y="1283663"/>
                </a:cubicBezTo>
                <a:cubicBezTo>
                  <a:pt x="596802" y="1281843"/>
                  <a:pt x="596097" y="1279881"/>
                  <a:pt x="595697" y="1277852"/>
                </a:cubicBezTo>
                <a:cubicBezTo>
                  <a:pt x="594802" y="1272556"/>
                  <a:pt x="596107" y="1267118"/>
                  <a:pt x="599317" y="1262803"/>
                </a:cubicBezTo>
                <a:cubicBezTo>
                  <a:pt x="597536" y="1253087"/>
                  <a:pt x="598155" y="1243076"/>
                  <a:pt x="601126" y="1233656"/>
                </a:cubicBezTo>
                <a:cubicBezTo>
                  <a:pt x="601203" y="1233180"/>
                  <a:pt x="601441" y="1232742"/>
                  <a:pt x="601793" y="1232418"/>
                </a:cubicBezTo>
                <a:cubicBezTo>
                  <a:pt x="589982" y="1219845"/>
                  <a:pt x="578743" y="1206891"/>
                  <a:pt x="567503" y="1194318"/>
                </a:cubicBezTo>
                <a:cubicBezTo>
                  <a:pt x="566922" y="1193737"/>
                  <a:pt x="566617" y="1192946"/>
                  <a:pt x="566646" y="1192127"/>
                </a:cubicBezTo>
                <a:lnTo>
                  <a:pt x="491208" y="1192127"/>
                </a:lnTo>
                <a:cubicBezTo>
                  <a:pt x="499781" y="1202986"/>
                  <a:pt x="504067" y="1214416"/>
                  <a:pt x="499018" y="1224798"/>
                </a:cubicBezTo>
                <a:cubicBezTo>
                  <a:pt x="484064" y="1255945"/>
                  <a:pt x="420437" y="1225846"/>
                  <a:pt x="400530" y="1216892"/>
                </a:cubicBezTo>
                <a:cubicBezTo>
                  <a:pt x="380585" y="1207720"/>
                  <a:pt x="361468" y="1196852"/>
                  <a:pt x="343380" y="1184412"/>
                </a:cubicBezTo>
                <a:cubicBezTo>
                  <a:pt x="348466" y="1189136"/>
                  <a:pt x="353305" y="1194128"/>
                  <a:pt x="357858" y="1199366"/>
                </a:cubicBezTo>
                <a:cubicBezTo>
                  <a:pt x="369574" y="1212892"/>
                  <a:pt x="378051" y="1228894"/>
                  <a:pt x="390719" y="1241467"/>
                </a:cubicBezTo>
                <a:cubicBezTo>
                  <a:pt x="399292" y="1250039"/>
                  <a:pt x="409579" y="1254421"/>
                  <a:pt x="408817" y="1267565"/>
                </a:cubicBezTo>
                <a:cubicBezTo>
                  <a:pt x="408769" y="1269280"/>
                  <a:pt x="407388" y="1270661"/>
                  <a:pt x="405673" y="1270709"/>
                </a:cubicBezTo>
                <a:cubicBezTo>
                  <a:pt x="371764" y="1273947"/>
                  <a:pt x="332712" y="1272518"/>
                  <a:pt x="308995" y="1243943"/>
                </a:cubicBezTo>
                <a:cubicBezTo>
                  <a:pt x="304642" y="1238600"/>
                  <a:pt x="300965" y="1232751"/>
                  <a:pt x="298041" y="1226513"/>
                </a:cubicBezTo>
                <a:cubicBezTo>
                  <a:pt x="303184" y="1238514"/>
                  <a:pt x="307756" y="1250420"/>
                  <a:pt x="312709" y="1262422"/>
                </a:cubicBezTo>
                <a:cubicBezTo>
                  <a:pt x="319186" y="1278519"/>
                  <a:pt x="336427" y="1321001"/>
                  <a:pt x="311090" y="1331573"/>
                </a:cubicBezTo>
                <a:cubicBezTo>
                  <a:pt x="285754" y="1342146"/>
                  <a:pt x="266608" y="1304046"/>
                  <a:pt x="264322" y="1285567"/>
                </a:cubicBezTo>
                <a:cubicBezTo>
                  <a:pt x="260608" y="1255088"/>
                  <a:pt x="258131" y="1224703"/>
                  <a:pt x="254797" y="1194413"/>
                </a:cubicBezTo>
                <a:cubicBezTo>
                  <a:pt x="253559" y="1210615"/>
                  <a:pt x="250359" y="1226608"/>
                  <a:pt x="245272" y="1242038"/>
                </a:cubicBezTo>
                <a:cubicBezTo>
                  <a:pt x="238891" y="1261088"/>
                  <a:pt x="227460" y="1283567"/>
                  <a:pt x="203458" y="1280138"/>
                </a:cubicBezTo>
                <a:cubicBezTo>
                  <a:pt x="179455" y="1276709"/>
                  <a:pt x="181550" y="1254611"/>
                  <a:pt x="188980" y="1237466"/>
                </a:cubicBezTo>
                <a:cubicBezTo>
                  <a:pt x="195361" y="1222893"/>
                  <a:pt x="204696" y="1209749"/>
                  <a:pt x="211935" y="1195652"/>
                </a:cubicBezTo>
                <a:cubicBezTo>
                  <a:pt x="221784" y="1175944"/>
                  <a:pt x="229023" y="1155037"/>
                  <a:pt x="233461" y="1133453"/>
                </a:cubicBezTo>
                <a:cubicBezTo>
                  <a:pt x="204096" y="1161219"/>
                  <a:pt x="171739" y="1185622"/>
                  <a:pt x="136973" y="1206224"/>
                </a:cubicBezTo>
                <a:cubicBezTo>
                  <a:pt x="119447" y="1216511"/>
                  <a:pt x="86395" y="1239657"/>
                  <a:pt x="67917" y="1218321"/>
                </a:cubicBezTo>
                <a:cubicBezTo>
                  <a:pt x="46200" y="1193270"/>
                  <a:pt x="100397" y="1163933"/>
                  <a:pt x="152118" y="1143169"/>
                </a:cubicBezTo>
                <a:cubicBezTo>
                  <a:pt x="127972" y="1147665"/>
                  <a:pt x="103579" y="1150684"/>
                  <a:pt x="79061" y="1152217"/>
                </a:cubicBezTo>
                <a:cubicBezTo>
                  <a:pt x="65250" y="1153170"/>
                  <a:pt x="861" y="1164791"/>
                  <a:pt x="4" y="1138502"/>
                </a:cubicBezTo>
                <a:cubicBezTo>
                  <a:pt x="-282" y="1127453"/>
                  <a:pt x="14482" y="1116308"/>
                  <a:pt x="22483" y="1111165"/>
                </a:cubicBezTo>
                <a:cubicBezTo>
                  <a:pt x="38285" y="1102126"/>
                  <a:pt x="56192" y="1097392"/>
                  <a:pt x="74394" y="1097449"/>
                </a:cubicBezTo>
                <a:cubicBezTo>
                  <a:pt x="105341" y="1096010"/>
                  <a:pt x="136354" y="1096906"/>
                  <a:pt x="167167" y="1100116"/>
                </a:cubicBezTo>
                <a:lnTo>
                  <a:pt x="144212" y="1093067"/>
                </a:lnTo>
                <a:cubicBezTo>
                  <a:pt x="126181" y="1088514"/>
                  <a:pt x="108655" y="1082133"/>
                  <a:pt x="91920" y="1074017"/>
                </a:cubicBezTo>
                <a:cubicBezTo>
                  <a:pt x="65726" y="1060206"/>
                  <a:pt x="36103" y="1029726"/>
                  <a:pt x="42485" y="997817"/>
                </a:cubicBezTo>
                <a:cubicBezTo>
                  <a:pt x="42780" y="996750"/>
                  <a:pt x="43609" y="995922"/>
                  <a:pt x="44676" y="995627"/>
                </a:cubicBezTo>
                <a:cubicBezTo>
                  <a:pt x="76299" y="990959"/>
                  <a:pt x="100492" y="1010962"/>
                  <a:pt x="125638" y="1027250"/>
                </a:cubicBezTo>
                <a:cubicBezTo>
                  <a:pt x="155166" y="1046395"/>
                  <a:pt x="185551" y="1064111"/>
                  <a:pt x="216602" y="1080780"/>
                </a:cubicBezTo>
                <a:cubicBezTo>
                  <a:pt x="181121" y="1047128"/>
                  <a:pt x="149203" y="1009914"/>
                  <a:pt x="121352" y="969719"/>
                </a:cubicBezTo>
                <a:cubicBezTo>
                  <a:pt x="106703" y="949106"/>
                  <a:pt x="95778" y="926094"/>
                  <a:pt x="89062" y="901710"/>
                </a:cubicBezTo>
                <a:cubicBezTo>
                  <a:pt x="86681" y="891233"/>
                  <a:pt x="82871" y="874183"/>
                  <a:pt x="93539" y="866563"/>
                </a:cubicBezTo>
                <a:cubicBezTo>
                  <a:pt x="106588" y="857228"/>
                  <a:pt x="116209" y="872087"/>
                  <a:pt x="124210" y="880850"/>
                </a:cubicBezTo>
                <a:cubicBezTo>
                  <a:pt x="140488" y="898710"/>
                  <a:pt x="155756" y="917474"/>
                  <a:pt x="169930" y="937048"/>
                </a:cubicBezTo>
                <a:cubicBezTo>
                  <a:pt x="181836" y="953336"/>
                  <a:pt x="192790" y="970195"/>
                  <a:pt x="202981" y="987435"/>
                </a:cubicBezTo>
                <a:lnTo>
                  <a:pt x="202981" y="835035"/>
                </a:lnTo>
                <a:cubicBezTo>
                  <a:pt x="201629" y="834759"/>
                  <a:pt x="200667" y="833559"/>
                  <a:pt x="200695" y="832178"/>
                </a:cubicBezTo>
                <a:cubicBezTo>
                  <a:pt x="200695" y="831130"/>
                  <a:pt x="200695" y="830082"/>
                  <a:pt x="200695" y="828939"/>
                </a:cubicBezTo>
                <a:cubicBezTo>
                  <a:pt x="200362" y="828501"/>
                  <a:pt x="200200" y="827958"/>
                  <a:pt x="200219" y="827415"/>
                </a:cubicBezTo>
                <a:lnTo>
                  <a:pt x="200219" y="825605"/>
                </a:lnTo>
                <a:cubicBezTo>
                  <a:pt x="194409" y="798745"/>
                  <a:pt x="160690" y="772551"/>
                  <a:pt x="143069" y="754454"/>
                </a:cubicBezTo>
                <a:cubicBezTo>
                  <a:pt x="126791" y="738594"/>
                  <a:pt x="111722" y="721526"/>
                  <a:pt x="98016" y="703400"/>
                </a:cubicBezTo>
                <a:cubicBezTo>
                  <a:pt x="66679" y="659680"/>
                  <a:pt x="60011" y="608626"/>
                  <a:pt x="58868" y="556143"/>
                </a:cubicBezTo>
                <a:cubicBezTo>
                  <a:pt x="58811" y="555829"/>
                  <a:pt x="58811" y="555505"/>
                  <a:pt x="58868" y="555191"/>
                </a:cubicBezTo>
                <a:lnTo>
                  <a:pt x="58011" y="555191"/>
                </a:lnTo>
                <a:cubicBezTo>
                  <a:pt x="54487" y="553285"/>
                  <a:pt x="57630" y="547952"/>
                  <a:pt x="61154" y="549856"/>
                </a:cubicBezTo>
                <a:cubicBezTo>
                  <a:pt x="148689" y="595577"/>
                  <a:pt x="191742" y="685112"/>
                  <a:pt x="202791" y="779028"/>
                </a:cubicBezTo>
                <a:lnTo>
                  <a:pt x="202791" y="647012"/>
                </a:lnTo>
                <a:cubicBezTo>
                  <a:pt x="201972" y="646850"/>
                  <a:pt x="201276" y="646326"/>
                  <a:pt x="200886" y="645583"/>
                </a:cubicBezTo>
                <a:cubicBezTo>
                  <a:pt x="196695" y="637677"/>
                  <a:pt x="191551" y="628724"/>
                  <a:pt x="182789" y="626533"/>
                </a:cubicBezTo>
                <a:cubicBezTo>
                  <a:pt x="182169" y="626723"/>
                  <a:pt x="181503" y="626723"/>
                  <a:pt x="180883" y="626533"/>
                </a:cubicBezTo>
                <a:cubicBezTo>
                  <a:pt x="174826" y="625456"/>
                  <a:pt x="169282" y="622447"/>
                  <a:pt x="165072" y="617960"/>
                </a:cubicBezTo>
                <a:cubicBezTo>
                  <a:pt x="161738" y="614312"/>
                  <a:pt x="160909" y="609016"/>
                  <a:pt x="162976" y="604530"/>
                </a:cubicBezTo>
                <a:cubicBezTo>
                  <a:pt x="166310" y="599101"/>
                  <a:pt x="171930" y="601196"/>
                  <a:pt x="175835" y="604530"/>
                </a:cubicBezTo>
                <a:cubicBezTo>
                  <a:pt x="180817" y="608883"/>
                  <a:pt x="184446" y="614569"/>
                  <a:pt x="186313" y="620913"/>
                </a:cubicBezTo>
                <a:cubicBezTo>
                  <a:pt x="193323" y="623961"/>
                  <a:pt x="199114" y="629257"/>
                  <a:pt x="202791" y="635962"/>
                </a:cubicBezTo>
                <a:lnTo>
                  <a:pt x="202791" y="623485"/>
                </a:lnTo>
                <a:cubicBezTo>
                  <a:pt x="202077" y="622894"/>
                  <a:pt x="201629" y="622037"/>
                  <a:pt x="201553" y="621104"/>
                </a:cubicBezTo>
                <a:cubicBezTo>
                  <a:pt x="199114" y="603949"/>
                  <a:pt x="191885" y="587842"/>
                  <a:pt x="180693" y="574622"/>
                </a:cubicBezTo>
                <a:cubicBezTo>
                  <a:pt x="171435" y="571345"/>
                  <a:pt x="163424" y="565297"/>
                  <a:pt x="157738" y="557286"/>
                </a:cubicBezTo>
                <a:cubicBezTo>
                  <a:pt x="153070" y="550809"/>
                  <a:pt x="147736" y="538808"/>
                  <a:pt x="154880" y="531759"/>
                </a:cubicBezTo>
                <a:cubicBezTo>
                  <a:pt x="154937" y="531711"/>
                  <a:pt x="155004" y="531664"/>
                  <a:pt x="155061" y="531616"/>
                </a:cubicBezTo>
                <a:cubicBezTo>
                  <a:pt x="161367" y="526873"/>
                  <a:pt x="170320" y="528130"/>
                  <a:pt x="175073" y="534426"/>
                </a:cubicBezTo>
                <a:cubicBezTo>
                  <a:pt x="181760" y="544342"/>
                  <a:pt x="184941" y="556210"/>
                  <a:pt x="184122" y="568145"/>
                </a:cubicBezTo>
                <a:cubicBezTo>
                  <a:pt x="184122" y="568716"/>
                  <a:pt x="184122" y="568716"/>
                  <a:pt x="184122" y="568716"/>
                </a:cubicBezTo>
                <a:lnTo>
                  <a:pt x="184693" y="569573"/>
                </a:lnTo>
                <a:cubicBezTo>
                  <a:pt x="185951" y="569954"/>
                  <a:pt x="186798" y="571116"/>
                  <a:pt x="186789" y="572431"/>
                </a:cubicBezTo>
                <a:cubicBezTo>
                  <a:pt x="193313" y="581051"/>
                  <a:pt x="198724" y="590462"/>
                  <a:pt x="202886" y="600434"/>
                </a:cubicBezTo>
                <a:lnTo>
                  <a:pt x="202886" y="293443"/>
                </a:lnTo>
                <a:lnTo>
                  <a:pt x="203934" y="293443"/>
                </a:lnTo>
                <a:cubicBezTo>
                  <a:pt x="207134" y="270358"/>
                  <a:pt x="213783" y="247884"/>
                  <a:pt x="223651" y="226768"/>
                </a:cubicBezTo>
                <a:cubicBezTo>
                  <a:pt x="222146" y="226267"/>
                  <a:pt x="221269" y="224692"/>
                  <a:pt x="221650" y="223149"/>
                </a:cubicBezTo>
                <a:cubicBezTo>
                  <a:pt x="226737" y="195767"/>
                  <a:pt x="235690" y="169246"/>
                  <a:pt x="248225" y="144377"/>
                </a:cubicBezTo>
                <a:cubicBezTo>
                  <a:pt x="245311" y="132661"/>
                  <a:pt x="243805" y="120637"/>
                  <a:pt x="243748" y="108563"/>
                </a:cubicBezTo>
                <a:cubicBezTo>
                  <a:pt x="239691" y="103102"/>
                  <a:pt x="238071" y="96209"/>
                  <a:pt x="239272" y="89513"/>
                </a:cubicBezTo>
                <a:cubicBezTo>
                  <a:pt x="240224" y="84941"/>
                  <a:pt x="243177" y="76750"/>
                  <a:pt x="248797" y="77321"/>
                </a:cubicBezTo>
                <a:cubicBezTo>
                  <a:pt x="254416" y="77893"/>
                  <a:pt x="257750" y="85798"/>
                  <a:pt x="257750" y="90466"/>
                </a:cubicBezTo>
                <a:cubicBezTo>
                  <a:pt x="257883" y="97986"/>
                  <a:pt x="255864" y="105388"/>
                  <a:pt x="251940" y="111802"/>
                </a:cubicBezTo>
                <a:cubicBezTo>
                  <a:pt x="251626" y="112542"/>
                  <a:pt x="250997" y="113102"/>
                  <a:pt x="250225" y="113326"/>
                </a:cubicBezTo>
                <a:cubicBezTo>
                  <a:pt x="250521" y="121103"/>
                  <a:pt x="251444" y="128843"/>
                  <a:pt x="252988" y="136472"/>
                </a:cubicBezTo>
                <a:cubicBezTo>
                  <a:pt x="254607" y="133995"/>
                  <a:pt x="256226" y="131423"/>
                  <a:pt x="257941" y="129042"/>
                </a:cubicBezTo>
                <a:cubicBezTo>
                  <a:pt x="260989" y="124756"/>
                  <a:pt x="264227" y="120851"/>
                  <a:pt x="267466" y="116945"/>
                </a:cubicBezTo>
                <a:lnTo>
                  <a:pt x="266894" y="115993"/>
                </a:lnTo>
                <a:cubicBezTo>
                  <a:pt x="264370" y="105861"/>
                  <a:pt x="264370" y="95263"/>
                  <a:pt x="266894" y="85132"/>
                </a:cubicBezTo>
                <a:cubicBezTo>
                  <a:pt x="267971" y="79226"/>
                  <a:pt x="268923" y="73321"/>
                  <a:pt x="269752" y="67415"/>
                </a:cubicBezTo>
                <a:cubicBezTo>
                  <a:pt x="269561" y="66827"/>
                  <a:pt x="269561" y="66194"/>
                  <a:pt x="269752" y="65605"/>
                </a:cubicBezTo>
                <a:cubicBezTo>
                  <a:pt x="269752" y="65129"/>
                  <a:pt x="269752" y="64272"/>
                  <a:pt x="269752" y="64272"/>
                </a:cubicBezTo>
                <a:cubicBezTo>
                  <a:pt x="257655" y="46936"/>
                  <a:pt x="264418" y="26077"/>
                  <a:pt x="279277" y="12266"/>
                </a:cubicBezTo>
                <a:cubicBezTo>
                  <a:pt x="279438" y="12108"/>
                  <a:pt x="279629" y="11969"/>
                  <a:pt x="279820" y="11851"/>
                </a:cubicBezTo>
                <a:cubicBezTo>
                  <a:pt x="281315" y="10960"/>
                  <a:pt x="283239" y="11443"/>
                  <a:pt x="284134" y="12932"/>
                </a:cubicBezTo>
                <a:cubicBezTo>
                  <a:pt x="293088" y="31316"/>
                  <a:pt x="296707" y="57223"/>
                  <a:pt x="276038" y="68749"/>
                </a:cubicBezTo>
                <a:lnTo>
                  <a:pt x="276038" y="71606"/>
                </a:lnTo>
                <a:cubicBezTo>
                  <a:pt x="272266" y="84554"/>
                  <a:pt x="271171" y="98131"/>
                  <a:pt x="272800" y="111516"/>
                </a:cubicBezTo>
                <a:cubicBezTo>
                  <a:pt x="289754" y="92371"/>
                  <a:pt x="306899" y="76273"/>
                  <a:pt x="315567" y="51032"/>
                </a:cubicBezTo>
                <a:cubicBezTo>
                  <a:pt x="315472" y="50593"/>
                  <a:pt x="315472" y="50138"/>
                  <a:pt x="315567" y="49699"/>
                </a:cubicBezTo>
                <a:cubicBezTo>
                  <a:pt x="313472" y="37769"/>
                  <a:pt x="314319" y="25506"/>
                  <a:pt x="318043" y="13980"/>
                </a:cubicBezTo>
                <a:cubicBezTo>
                  <a:pt x="320520" y="7979"/>
                  <a:pt x="326806" y="-2022"/>
                  <a:pt x="334617" y="35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10421467" y="-41350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"/>
          <p:cNvSpPr/>
          <p:nvPr/>
        </p:nvSpPr>
        <p:spPr>
          <a:xfrm rot="5400000">
            <a:off x="-462658" y="44429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Talking Points">
  <p:cSld name="CUSTOM_2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490775" y="751875"/>
            <a:ext cx="112104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1"/>
          </p:nvPr>
        </p:nvSpPr>
        <p:spPr>
          <a:xfrm>
            <a:off x="490775" y="2742370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2"/>
          </p:nvPr>
        </p:nvSpPr>
        <p:spPr>
          <a:xfrm>
            <a:off x="4448700" y="2742370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3"/>
          </p:nvPr>
        </p:nvSpPr>
        <p:spPr>
          <a:xfrm>
            <a:off x="490775" y="4783429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4"/>
          </p:nvPr>
        </p:nvSpPr>
        <p:spPr>
          <a:xfrm>
            <a:off x="4448700" y="4783429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title" idx="5"/>
          </p:nvPr>
        </p:nvSpPr>
        <p:spPr>
          <a:xfrm>
            <a:off x="490775" y="2046600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 idx="6"/>
          </p:nvPr>
        </p:nvSpPr>
        <p:spPr>
          <a:xfrm>
            <a:off x="4448700" y="2046600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title" idx="7"/>
          </p:nvPr>
        </p:nvSpPr>
        <p:spPr>
          <a:xfrm>
            <a:off x="490775" y="4087659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title" idx="8"/>
          </p:nvPr>
        </p:nvSpPr>
        <p:spPr>
          <a:xfrm>
            <a:off x="4448700" y="4087659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9"/>
          </p:nvPr>
        </p:nvSpPr>
        <p:spPr>
          <a:xfrm>
            <a:off x="8406625" y="2742370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13"/>
          </p:nvPr>
        </p:nvSpPr>
        <p:spPr>
          <a:xfrm>
            <a:off x="8406625" y="4783429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title" idx="14"/>
          </p:nvPr>
        </p:nvSpPr>
        <p:spPr>
          <a:xfrm>
            <a:off x="8406625" y="2046600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title" idx="15"/>
          </p:nvPr>
        </p:nvSpPr>
        <p:spPr>
          <a:xfrm>
            <a:off x="8406625" y="4087659"/>
            <a:ext cx="3294600" cy="695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10011855" y="2809212"/>
            <a:ext cx="2698568" cy="4433428"/>
          </a:xfrm>
          <a:custGeom>
            <a:avLst/>
            <a:gdLst/>
            <a:ahLst/>
            <a:cxnLst/>
            <a:rect l="l" t="t" r="r" b="b"/>
            <a:pathLst>
              <a:path w="1295831" h="2128897" extrusionOk="0">
                <a:moveTo>
                  <a:pt x="14575" y="2129622"/>
                </a:moveTo>
                <a:cubicBezTo>
                  <a:pt x="-30712" y="2005789"/>
                  <a:pt x="39136" y="1872344"/>
                  <a:pt x="106654" y="1759125"/>
                </a:cubicBezTo>
                <a:cubicBezTo>
                  <a:pt x="156777" y="1675125"/>
                  <a:pt x="207726" y="1590004"/>
                  <a:pt x="278340" y="1522309"/>
                </a:cubicBezTo>
                <a:cubicBezTo>
                  <a:pt x="372453" y="1432058"/>
                  <a:pt x="494989" y="1378721"/>
                  <a:pt x="604935" y="1308608"/>
                </a:cubicBezTo>
                <a:cubicBezTo>
                  <a:pt x="714882" y="1238495"/>
                  <a:pt x="819609" y="1139812"/>
                  <a:pt x="840513" y="1011084"/>
                </a:cubicBezTo>
                <a:cubicBezTo>
                  <a:pt x="852307" y="938671"/>
                  <a:pt x="836003" y="865079"/>
                  <a:pt x="824680" y="792577"/>
                </a:cubicBezTo>
                <a:cubicBezTo>
                  <a:pt x="797378" y="618091"/>
                  <a:pt x="799973" y="432429"/>
                  <a:pt x="877309" y="273657"/>
                </a:cubicBezTo>
                <a:cubicBezTo>
                  <a:pt x="954646" y="114886"/>
                  <a:pt x="1119846" y="-9596"/>
                  <a:pt x="1295984" y="1401"/>
                </a:cubicBezTo>
              </a:path>
            </a:pathLst>
          </a:custGeom>
          <a:noFill/>
          <a:ln w="2540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10436437" y="2871225"/>
            <a:ext cx="2109949" cy="4309404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5"/>
          <p:cNvSpPr/>
          <p:nvPr/>
        </p:nvSpPr>
        <p:spPr>
          <a:xfrm rot="-1149692">
            <a:off x="11427854" y="4925489"/>
            <a:ext cx="852408" cy="1998522"/>
          </a:xfrm>
          <a:custGeom>
            <a:avLst/>
            <a:gdLst/>
            <a:ahLst/>
            <a:cxnLst/>
            <a:rect l="l" t="t" r="r" b="b"/>
            <a:pathLst>
              <a:path w="506404" h="1187294" extrusionOk="0">
                <a:moveTo>
                  <a:pt x="502818" y="808397"/>
                </a:moveTo>
                <a:cubicBezTo>
                  <a:pt x="421341" y="825400"/>
                  <a:pt x="347323" y="867748"/>
                  <a:pt x="291363" y="929365"/>
                </a:cubicBezTo>
                <a:cubicBezTo>
                  <a:pt x="290611" y="930155"/>
                  <a:pt x="290363" y="931289"/>
                  <a:pt x="290696" y="932318"/>
                </a:cubicBezTo>
                <a:cubicBezTo>
                  <a:pt x="289382" y="933527"/>
                  <a:pt x="289306" y="935585"/>
                  <a:pt x="290516" y="936890"/>
                </a:cubicBezTo>
                <a:cubicBezTo>
                  <a:pt x="290944" y="937366"/>
                  <a:pt x="291506" y="937690"/>
                  <a:pt x="292125" y="937842"/>
                </a:cubicBezTo>
                <a:cubicBezTo>
                  <a:pt x="292382" y="938842"/>
                  <a:pt x="293201" y="939585"/>
                  <a:pt x="294221" y="939747"/>
                </a:cubicBezTo>
                <a:lnTo>
                  <a:pt x="294792" y="939747"/>
                </a:lnTo>
                <a:cubicBezTo>
                  <a:pt x="262407" y="958797"/>
                  <a:pt x="233737" y="976799"/>
                  <a:pt x="217449" y="1009089"/>
                </a:cubicBezTo>
                <a:cubicBezTo>
                  <a:pt x="218306" y="986229"/>
                  <a:pt x="218973" y="963274"/>
                  <a:pt x="219259" y="940319"/>
                </a:cubicBezTo>
                <a:cubicBezTo>
                  <a:pt x="238309" y="915173"/>
                  <a:pt x="247834" y="884026"/>
                  <a:pt x="259740" y="855451"/>
                </a:cubicBezTo>
                <a:cubicBezTo>
                  <a:pt x="277171" y="813541"/>
                  <a:pt x="299078" y="773441"/>
                  <a:pt x="335940" y="745818"/>
                </a:cubicBezTo>
                <a:cubicBezTo>
                  <a:pt x="337378" y="744685"/>
                  <a:pt x="337636" y="742599"/>
                  <a:pt x="336512" y="741151"/>
                </a:cubicBezTo>
                <a:lnTo>
                  <a:pt x="336512" y="741151"/>
                </a:lnTo>
                <a:cubicBezTo>
                  <a:pt x="336969" y="740856"/>
                  <a:pt x="337378" y="740503"/>
                  <a:pt x="337750" y="740103"/>
                </a:cubicBezTo>
                <a:cubicBezTo>
                  <a:pt x="338188" y="740198"/>
                  <a:pt x="338645" y="740198"/>
                  <a:pt x="339084" y="740103"/>
                </a:cubicBezTo>
                <a:cubicBezTo>
                  <a:pt x="376041" y="728292"/>
                  <a:pt x="416617" y="714862"/>
                  <a:pt x="439668" y="681239"/>
                </a:cubicBezTo>
                <a:cubicBezTo>
                  <a:pt x="465385" y="643996"/>
                  <a:pt x="451002" y="598562"/>
                  <a:pt x="449193" y="556938"/>
                </a:cubicBezTo>
                <a:cubicBezTo>
                  <a:pt x="449173" y="555852"/>
                  <a:pt x="448545" y="554861"/>
                  <a:pt x="447573" y="554366"/>
                </a:cubicBezTo>
                <a:cubicBezTo>
                  <a:pt x="446173" y="553175"/>
                  <a:pt x="444068" y="553337"/>
                  <a:pt x="442878" y="554737"/>
                </a:cubicBezTo>
                <a:cubicBezTo>
                  <a:pt x="442820" y="554804"/>
                  <a:pt x="442763" y="554871"/>
                  <a:pt x="442716" y="554937"/>
                </a:cubicBezTo>
                <a:lnTo>
                  <a:pt x="440906" y="557414"/>
                </a:lnTo>
                <a:cubicBezTo>
                  <a:pt x="439382" y="555699"/>
                  <a:pt x="436048" y="555509"/>
                  <a:pt x="435572" y="558366"/>
                </a:cubicBezTo>
                <a:cubicBezTo>
                  <a:pt x="435095" y="561224"/>
                  <a:pt x="434619" y="563986"/>
                  <a:pt x="434048" y="566748"/>
                </a:cubicBezTo>
                <a:cubicBezTo>
                  <a:pt x="422503" y="582055"/>
                  <a:pt x="409349" y="596076"/>
                  <a:pt x="394805" y="608563"/>
                </a:cubicBezTo>
                <a:cubicBezTo>
                  <a:pt x="378746" y="619888"/>
                  <a:pt x="364125" y="633128"/>
                  <a:pt x="351276" y="647997"/>
                </a:cubicBezTo>
                <a:cubicBezTo>
                  <a:pt x="332340" y="674266"/>
                  <a:pt x="324691" y="707023"/>
                  <a:pt x="330035" y="738960"/>
                </a:cubicBezTo>
                <a:cubicBezTo>
                  <a:pt x="330168" y="740151"/>
                  <a:pt x="331130" y="741065"/>
                  <a:pt x="332321" y="741151"/>
                </a:cubicBezTo>
                <a:cubicBezTo>
                  <a:pt x="299078" y="766202"/>
                  <a:pt x="278695" y="799349"/>
                  <a:pt x="261169" y="836401"/>
                </a:cubicBezTo>
                <a:cubicBezTo>
                  <a:pt x="246881" y="866976"/>
                  <a:pt x="237642" y="900980"/>
                  <a:pt x="219259" y="929460"/>
                </a:cubicBezTo>
                <a:cubicBezTo>
                  <a:pt x="220869" y="840268"/>
                  <a:pt x="215392" y="751086"/>
                  <a:pt x="202876" y="662760"/>
                </a:cubicBezTo>
                <a:cubicBezTo>
                  <a:pt x="201638" y="654855"/>
                  <a:pt x="200304" y="646949"/>
                  <a:pt x="198971" y="638948"/>
                </a:cubicBezTo>
                <a:cubicBezTo>
                  <a:pt x="200361" y="638100"/>
                  <a:pt x="200809" y="636281"/>
                  <a:pt x="199961" y="634890"/>
                </a:cubicBezTo>
                <a:cubicBezTo>
                  <a:pt x="199714" y="634490"/>
                  <a:pt x="199380" y="634147"/>
                  <a:pt x="198971" y="633899"/>
                </a:cubicBezTo>
                <a:lnTo>
                  <a:pt x="198399" y="633899"/>
                </a:lnTo>
                <a:lnTo>
                  <a:pt x="196113" y="617897"/>
                </a:lnTo>
                <a:cubicBezTo>
                  <a:pt x="203828" y="595514"/>
                  <a:pt x="224688" y="575321"/>
                  <a:pt x="242881" y="556842"/>
                </a:cubicBezTo>
                <a:lnTo>
                  <a:pt x="242881" y="556842"/>
                </a:lnTo>
                <a:cubicBezTo>
                  <a:pt x="264941" y="547641"/>
                  <a:pt x="286001" y="536211"/>
                  <a:pt x="305746" y="522743"/>
                </a:cubicBezTo>
                <a:lnTo>
                  <a:pt x="305746" y="522743"/>
                </a:lnTo>
                <a:cubicBezTo>
                  <a:pt x="306222" y="522838"/>
                  <a:pt x="306708" y="522838"/>
                  <a:pt x="307175" y="522743"/>
                </a:cubicBezTo>
                <a:cubicBezTo>
                  <a:pt x="338922" y="516866"/>
                  <a:pt x="369801" y="507007"/>
                  <a:pt x="399091" y="493406"/>
                </a:cubicBezTo>
                <a:cubicBezTo>
                  <a:pt x="400539" y="492453"/>
                  <a:pt x="400948" y="490501"/>
                  <a:pt x="399996" y="489053"/>
                </a:cubicBezTo>
                <a:cubicBezTo>
                  <a:pt x="399596" y="488453"/>
                  <a:pt x="399015" y="488005"/>
                  <a:pt x="398329" y="487786"/>
                </a:cubicBezTo>
                <a:cubicBezTo>
                  <a:pt x="375850" y="481214"/>
                  <a:pt x="342989" y="472832"/>
                  <a:pt x="320414" y="483405"/>
                </a:cubicBezTo>
                <a:cubicBezTo>
                  <a:pt x="306908" y="488615"/>
                  <a:pt x="299688" y="503350"/>
                  <a:pt x="303841" y="517218"/>
                </a:cubicBezTo>
                <a:cubicBezTo>
                  <a:pt x="303317" y="517066"/>
                  <a:pt x="302746" y="517066"/>
                  <a:pt x="302222" y="517218"/>
                </a:cubicBezTo>
                <a:cubicBezTo>
                  <a:pt x="286868" y="527724"/>
                  <a:pt x="270685" y="536963"/>
                  <a:pt x="253835" y="544841"/>
                </a:cubicBezTo>
                <a:cubicBezTo>
                  <a:pt x="257073" y="541412"/>
                  <a:pt x="260217" y="537983"/>
                  <a:pt x="263360" y="534649"/>
                </a:cubicBezTo>
                <a:cubicBezTo>
                  <a:pt x="282895" y="511865"/>
                  <a:pt x="298240" y="485814"/>
                  <a:pt x="308699" y="457687"/>
                </a:cubicBezTo>
                <a:cubicBezTo>
                  <a:pt x="346799" y="438637"/>
                  <a:pt x="344513" y="392536"/>
                  <a:pt x="337274" y="355674"/>
                </a:cubicBezTo>
                <a:cubicBezTo>
                  <a:pt x="336702" y="352436"/>
                  <a:pt x="332416" y="353103"/>
                  <a:pt x="331463" y="355674"/>
                </a:cubicBezTo>
                <a:cubicBezTo>
                  <a:pt x="331083" y="355836"/>
                  <a:pt x="330749" y="356103"/>
                  <a:pt x="330511" y="356436"/>
                </a:cubicBezTo>
                <a:cubicBezTo>
                  <a:pt x="314337" y="377258"/>
                  <a:pt x="301488" y="400451"/>
                  <a:pt x="292411" y="425207"/>
                </a:cubicBezTo>
                <a:cubicBezTo>
                  <a:pt x="287172" y="439685"/>
                  <a:pt x="286696" y="451972"/>
                  <a:pt x="300602" y="460163"/>
                </a:cubicBezTo>
                <a:cubicBezTo>
                  <a:pt x="286343" y="493796"/>
                  <a:pt x="265998" y="524505"/>
                  <a:pt x="240595" y="550746"/>
                </a:cubicBezTo>
                <a:cubicBezTo>
                  <a:pt x="239795" y="551089"/>
                  <a:pt x="239176" y="551746"/>
                  <a:pt x="238880" y="552556"/>
                </a:cubicBezTo>
                <a:lnTo>
                  <a:pt x="237261" y="554366"/>
                </a:lnTo>
                <a:cubicBezTo>
                  <a:pt x="232251" y="546431"/>
                  <a:pt x="230098" y="537021"/>
                  <a:pt x="231165" y="527696"/>
                </a:cubicBezTo>
                <a:cubicBezTo>
                  <a:pt x="241262" y="525505"/>
                  <a:pt x="247739" y="511598"/>
                  <a:pt x="250215" y="503216"/>
                </a:cubicBezTo>
                <a:cubicBezTo>
                  <a:pt x="255768" y="487424"/>
                  <a:pt x="255330" y="470136"/>
                  <a:pt x="248977" y="454639"/>
                </a:cubicBezTo>
                <a:cubicBezTo>
                  <a:pt x="247453" y="450924"/>
                  <a:pt x="241547" y="452544"/>
                  <a:pt x="242976" y="456258"/>
                </a:cubicBezTo>
                <a:cubicBezTo>
                  <a:pt x="246815" y="465440"/>
                  <a:pt x="248472" y="475384"/>
                  <a:pt x="247834" y="485309"/>
                </a:cubicBezTo>
                <a:cubicBezTo>
                  <a:pt x="247415" y="490101"/>
                  <a:pt x="246453" y="494834"/>
                  <a:pt x="244976" y="499406"/>
                </a:cubicBezTo>
                <a:cubicBezTo>
                  <a:pt x="241738" y="508931"/>
                  <a:pt x="241262" y="512265"/>
                  <a:pt x="230975" y="513313"/>
                </a:cubicBezTo>
                <a:cubicBezTo>
                  <a:pt x="219164" y="514551"/>
                  <a:pt x="223069" y="511789"/>
                  <a:pt x="225069" y="503788"/>
                </a:cubicBezTo>
                <a:cubicBezTo>
                  <a:pt x="226279" y="498768"/>
                  <a:pt x="227707" y="493720"/>
                  <a:pt x="229355" y="488643"/>
                </a:cubicBezTo>
                <a:cubicBezTo>
                  <a:pt x="232918" y="477242"/>
                  <a:pt x="237118" y="466050"/>
                  <a:pt x="241928" y="455115"/>
                </a:cubicBezTo>
                <a:cubicBezTo>
                  <a:pt x="243452" y="451496"/>
                  <a:pt x="238118" y="448353"/>
                  <a:pt x="236594" y="451972"/>
                </a:cubicBezTo>
                <a:cubicBezTo>
                  <a:pt x="232403" y="461497"/>
                  <a:pt x="203447" y="522171"/>
                  <a:pt x="224498" y="528172"/>
                </a:cubicBezTo>
                <a:cubicBezTo>
                  <a:pt x="223316" y="538830"/>
                  <a:pt x="225879" y="549575"/>
                  <a:pt x="231737" y="558557"/>
                </a:cubicBezTo>
                <a:lnTo>
                  <a:pt x="232689" y="559509"/>
                </a:lnTo>
                <a:lnTo>
                  <a:pt x="231832" y="560366"/>
                </a:lnTo>
                <a:cubicBezTo>
                  <a:pt x="216801" y="574425"/>
                  <a:pt x="203724" y="590447"/>
                  <a:pt x="192970" y="607991"/>
                </a:cubicBezTo>
                <a:cubicBezTo>
                  <a:pt x="180873" y="540745"/>
                  <a:pt x="166395" y="473880"/>
                  <a:pt x="156870" y="406157"/>
                </a:cubicBezTo>
                <a:cubicBezTo>
                  <a:pt x="154584" y="390059"/>
                  <a:pt x="152870" y="373867"/>
                  <a:pt x="151251" y="357674"/>
                </a:cubicBezTo>
                <a:cubicBezTo>
                  <a:pt x="151698" y="357341"/>
                  <a:pt x="152032" y="356874"/>
                  <a:pt x="152203" y="356341"/>
                </a:cubicBezTo>
                <a:cubicBezTo>
                  <a:pt x="164747" y="322241"/>
                  <a:pt x="187541" y="292866"/>
                  <a:pt x="217449" y="272235"/>
                </a:cubicBezTo>
                <a:cubicBezTo>
                  <a:pt x="262026" y="254995"/>
                  <a:pt x="313366" y="232897"/>
                  <a:pt x="344798" y="196035"/>
                </a:cubicBezTo>
                <a:cubicBezTo>
                  <a:pt x="370221" y="165298"/>
                  <a:pt x="380689" y="124855"/>
                  <a:pt x="373373" y="85640"/>
                </a:cubicBezTo>
                <a:lnTo>
                  <a:pt x="376041" y="83831"/>
                </a:lnTo>
                <a:cubicBezTo>
                  <a:pt x="379374" y="81640"/>
                  <a:pt x="376041" y="76306"/>
                  <a:pt x="372897" y="78497"/>
                </a:cubicBezTo>
                <a:lnTo>
                  <a:pt x="371754" y="79259"/>
                </a:lnTo>
                <a:cubicBezTo>
                  <a:pt x="370411" y="78163"/>
                  <a:pt x="368430" y="78363"/>
                  <a:pt x="367335" y="79706"/>
                </a:cubicBezTo>
                <a:cubicBezTo>
                  <a:pt x="366716" y="80459"/>
                  <a:pt x="366487" y="81459"/>
                  <a:pt x="366706" y="82402"/>
                </a:cubicBezTo>
                <a:cubicBezTo>
                  <a:pt x="365087" y="83373"/>
                  <a:pt x="363553" y="84488"/>
                  <a:pt x="362134" y="85736"/>
                </a:cubicBezTo>
                <a:cubicBezTo>
                  <a:pt x="327635" y="110710"/>
                  <a:pt x="296040" y="139466"/>
                  <a:pt x="267932" y="171461"/>
                </a:cubicBezTo>
                <a:cubicBezTo>
                  <a:pt x="243357" y="198131"/>
                  <a:pt x="209639" y="227563"/>
                  <a:pt x="211544" y="266711"/>
                </a:cubicBezTo>
                <a:cubicBezTo>
                  <a:pt x="211601" y="267406"/>
                  <a:pt x="211867" y="268073"/>
                  <a:pt x="212306" y="268616"/>
                </a:cubicBezTo>
                <a:lnTo>
                  <a:pt x="212306" y="268616"/>
                </a:lnTo>
                <a:cubicBezTo>
                  <a:pt x="185026" y="288066"/>
                  <a:pt x="163633" y="314660"/>
                  <a:pt x="150488" y="345482"/>
                </a:cubicBezTo>
                <a:cubicBezTo>
                  <a:pt x="146317" y="296581"/>
                  <a:pt x="145231" y="247461"/>
                  <a:pt x="147250" y="198416"/>
                </a:cubicBezTo>
                <a:cubicBezTo>
                  <a:pt x="157794" y="178043"/>
                  <a:pt x="173044" y="160469"/>
                  <a:pt x="191732" y="147172"/>
                </a:cubicBezTo>
                <a:cubicBezTo>
                  <a:pt x="201257" y="156697"/>
                  <a:pt x="216020" y="145267"/>
                  <a:pt x="223260" y="138790"/>
                </a:cubicBezTo>
                <a:cubicBezTo>
                  <a:pt x="236128" y="125836"/>
                  <a:pt x="246405" y="110539"/>
                  <a:pt x="253549" y="93737"/>
                </a:cubicBezTo>
                <a:cubicBezTo>
                  <a:pt x="254025" y="92841"/>
                  <a:pt x="254025" y="91775"/>
                  <a:pt x="253549" y="90879"/>
                </a:cubicBezTo>
                <a:lnTo>
                  <a:pt x="256787" y="89355"/>
                </a:lnTo>
                <a:cubicBezTo>
                  <a:pt x="260407" y="87736"/>
                  <a:pt x="257264" y="82402"/>
                  <a:pt x="253644" y="84021"/>
                </a:cubicBezTo>
                <a:cubicBezTo>
                  <a:pt x="233766" y="91755"/>
                  <a:pt x="215344" y="102795"/>
                  <a:pt x="199161" y="116692"/>
                </a:cubicBezTo>
                <a:cubicBezTo>
                  <a:pt x="191836" y="122788"/>
                  <a:pt x="187931" y="132056"/>
                  <a:pt x="188684" y="141552"/>
                </a:cubicBezTo>
                <a:cubicBezTo>
                  <a:pt x="172425" y="153058"/>
                  <a:pt x="158632" y="167689"/>
                  <a:pt x="148107" y="184605"/>
                </a:cubicBezTo>
                <a:cubicBezTo>
                  <a:pt x="149060" y="166889"/>
                  <a:pt x="150203" y="149267"/>
                  <a:pt x="151917" y="131551"/>
                </a:cubicBezTo>
                <a:cubicBezTo>
                  <a:pt x="178206" y="116787"/>
                  <a:pt x="158394" y="15441"/>
                  <a:pt x="156108" y="2201"/>
                </a:cubicBezTo>
                <a:cubicBezTo>
                  <a:pt x="155346" y="-1704"/>
                  <a:pt x="149441" y="-85"/>
                  <a:pt x="150108" y="3821"/>
                </a:cubicBezTo>
                <a:cubicBezTo>
                  <a:pt x="150060" y="3973"/>
                  <a:pt x="150060" y="4144"/>
                  <a:pt x="150108" y="4297"/>
                </a:cubicBezTo>
                <a:cubicBezTo>
                  <a:pt x="128781" y="18451"/>
                  <a:pt x="114370" y="40920"/>
                  <a:pt x="110388" y="66209"/>
                </a:cubicBezTo>
                <a:cubicBezTo>
                  <a:pt x="107150" y="87164"/>
                  <a:pt x="110388" y="118502"/>
                  <a:pt x="131819" y="129646"/>
                </a:cubicBezTo>
                <a:cubicBezTo>
                  <a:pt x="135982" y="132075"/>
                  <a:pt x="140716" y="133351"/>
                  <a:pt x="145535" y="133361"/>
                </a:cubicBezTo>
                <a:cubicBezTo>
                  <a:pt x="143440" y="154506"/>
                  <a:pt x="142011" y="175747"/>
                  <a:pt x="141059" y="196988"/>
                </a:cubicBezTo>
                <a:cubicBezTo>
                  <a:pt x="140963" y="197493"/>
                  <a:pt x="140963" y="198007"/>
                  <a:pt x="141059" y="198512"/>
                </a:cubicBezTo>
                <a:cubicBezTo>
                  <a:pt x="141059" y="200893"/>
                  <a:pt x="141059" y="203370"/>
                  <a:pt x="141059" y="205751"/>
                </a:cubicBezTo>
                <a:lnTo>
                  <a:pt x="140297" y="205751"/>
                </a:lnTo>
                <a:cubicBezTo>
                  <a:pt x="134296" y="186701"/>
                  <a:pt x="117627" y="170127"/>
                  <a:pt x="104578" y="155840"/>
                </a:cubicBezTo>
                <a:cubicBezTo>
                  <a:pt x="90262" y="139180"/>
                  <a:pt x="72479" y="125855"/>
                  <a:pt x="52476" y="116787"/>
                </a:cubicBezTo>
                <a:cubicBezTo>
                  <a:pt x="50943" y="115968"/>
                  <a:pt x="49038" y="116549"/>
                  <a:pt x="48218" y="118083"/>
                </a:cubicBezTo>
                <a:cubicBezTo>
                  <a:pt x="47742" y="118978"/>
                  <a:pt x="47723" y="120064"/>
                  <a:pt x="48190" y="120978"/>
                </a:cubicBezTo>
                <a:cubicBezTo>
                  <a:pt x="65049" y="160888"/>
                  <a:pt x="93243" y="201750"/>
                  <a:pt x="138106" y="211466"/>
                </a:cubicBezTo>
                <a:cubicBezTo>
                  <a:pt x="139116" y="211704"/>
                  <a:pt x="140173" y="211371"/>
                  <a:pt x="140868" y="210608"/>
                </a:cubicBezTo>
                <a:cubicBezTo>
                  <a:pt x="138944" y="273378"/>
                  <a:pt x="142135" y="336195"/>
                  <a:pt x="150393" y="398441"/>
                </a:cubicBezTo>
                <a:cubicBezTo>
                  <a:pt x="159918" y="472546"/>
                  <a:pt x="176492" y="545507"/>
                  <a:pt x="189446" y="619040"/>
                </a:cubicBezTo>
                <a:cubicBezTo>
                  <a:pt x="188579" y="621850"/>
                  <a:pt x="187912" y="624708"/>
                  <a:pt x="187445" y="627613"/>
                </a:cubicBezTo>
                <a:cubicBezTo>
                  <a:pt x="148298" y="603229"/>
                  <a:pt x="113912" y="570463"/>
                  <a:pt x="101054" y="525219"/>
                </a:cubicBezTo>
                <a:cubicBezTo>
                  <a:pt x="101473" y="524943"/>
                  <a:pt x="101825" y="524591"/>
                  <a:pt x="102101" y="524171"/>
                </a:cubicBezTo>
                <a:cubicBezTo>
                  <a:pt x="124104" y="483976"/>
                  <a:pt x="140201" y="442161"/>
                  <a:pt x="129248" y="396346"/>
                </a:cubicBezTo>
                <a:cubicBezTo>
                  <a:pt x="126867" y="386821"/>
                  <a:pt x="124009" y="377296"/>
                  <a:pt x="120866" y="367771"/>
                </a:cubicBezTo>
                <a:cubicBezTo>
                  <a:pt x="120961" y="367304"/>
                  <a:pt x="120770" y="366819"/>
                  <a:pt x="120389" y="366533"/>
                </a:cubicBezTo>
                <a:cubicBezTo>
                  <a:pt x="107959" y="331138"/>
                  <a:pt x="90128" y="297886"/>
                  <a:pt x="67526" y="267949"/>
                </a:cubicBezTo>
                <a:cubicBezTo>
                  <a:pt x="66430" y="266473"/>
                  <a:pt x="64335" y="266168"/>
                  <a:pt x="62859" y="267263"/>
                </a:cubicBezTo>
                <a:cubicBezTo>
                  <a:pt x="62334" y="267654"/>
                  <a:pt x="61934" y="268187"/>
                  <a:pt x="61716" y="268806"/>
                </a:cubicBezTo>
                <a:cubicBezTo>
                  <a:pt x="41237" y="278331"/>
                  <a:pt x="34760" y="299477"/>
                  <a:pt x="29807" y="320241"/>
                </a:cubicBezTo>
                <a:cubicBezTo>
                  <a:pt x="21425" y="354722"/>
                  <a:pt x="11995" y="389774"/>
                  <a:pt x="6185" y="425016"/>
                </a:cubicBezTo>
                <a:cubicBezTo>
                  <a:pt x="-2102" y="475022"/>
                  <a:pt x="51810" y="509884"/>
                  <a:pt x="94196" y="523600"/>
                </a:cubicBezTo>
                <a:cubicBezTo>
                  <a:pt x="106864" y="572939"/>
                  <a:pt x="144202" y="608468"/>
                  <a:pt x="186588" y="634376"/>
                </a:cubicBezTo>
                <a:cubicBezTo>
                  <a:pt x="186902" y="635871"/>
                  <a:pt x="188369" y="636824"/>
                  <a:pt x="189865" y="636509"/>
                </a:cubicBezTo>
                <a:cubicBezTo>
                  <a:pt x="189912" y="636500"/>
                  <a:pt x="189970" y="636490"/>
                  <a:pt x="190017" y="636471"/>
                </a:cubicBezTo>
                <a:lnTo>
                  <a:pt x="192684" y="637995"/>
                </a:lnTo>
                <a:cubicBezTo>
                  <a:pt x="193160" y="640948"/>
                  <a:pt x="193732" y="643996"/>
                  <a:pt x="194208" y="646949"/>
                </a:cubicBezTo>
                <a:cubicBezTo>
                  <a:pt x="204095" y="709633"/>
                  <a:pt x="210010" y="772879"/>
                  <a:pt x="211925" y="836306"/>
                </a:cubicBezTo>
                <a:cubicBezTo>
                  <a:pt x="207934" y="813655"/>
                  <a:pt x="197523" y="792624"/>
                  <a:pt x="181921" y="775727"/>
                </a:cubicBezTo>
                <a:cubicBezTo>
                  <a:pt x="176587" y="770297"/>
                  <a:pt x="170777" y="765154"/>
                  <a:pt x="164871" y="760201"/>
                </a:cubicBezTo>
                <a:cubicBezTo>
                  <a:pt x="166481" y="759944"/>
                  <a:pt x="167576" y="758429"/>
                  <a:pt x="167329" y="756820"/>
                </a:cubicBezTo>
                <a:cubicBezTo>
                  <a:pt x="167310" y="756705"/>
                  <a:pt x="167281" y="756601"/>
                  <a:pt x="167252" y="756486"/>
                </a:cubicBezTo>
                <a:cubicBezTo>
                  <a:pt x="165252" y="748390"/>
                  <a:pt x="163157" y="740389"/>
                  <a:pt x="161156" y="732388"/>
                </a:cubicBezTo>
                <a:cubicBezTo>
                  <a:pt x="188969" y="730292"/>
                  <a:pt x="165157" y="680858"/>
                  <a:pt x="154679" y="662855"/>
                </a:cubicBezTo>
                <a:lnTo>
                  <a:pt x="154679" y="662284"/>
                </a:lnTo>
                <a:cubicBezTo>
                  <a:pt x="155546" y="660836"/>
                  <a:pt x="155079" y="658969"/>
                  <a:pt x="153632" y="658103"/>
                </a:cubicBezTo>
                <a:cubicBezTo>
                  <a:pt x="152889" y="657655"/>
                  <a:pt x="151984" y="657550"/>
                  <a:pt x="151155" y="657807"/>
                </a:cubicBezTo>
                <a:cubicBezTo>
                  <a:pt x="148869" y="655045"/>
                  <a:pt x="143916" y="657807"/>
                  <a:pt x="146107" y="661236"/>
                </a:cubicBezTo>
                <a:cubicBezTo>
                  <a:pt x="146450" y="661865"/>
                  <a:pt x="146831" y="662465"/>
                  <a:pt x="147250" y="663046"/>
                </a:cubicBezTo>
                <a:cubicBezTo>
                  <a:pt x="137725" y="682096"/>
                  <a:pt x="127247" y="727435"/>
                  <a:pt x="154489" y="732102"/>
                </a:cubicBezTo>
                <a:cubicBezTo>
                  <a:pt x="154441" y="732321"/>
                  <a:pt x="154441" y="732550"/>
                  <a:pt x="154489" y="732769"/>
                </a:cubicBezTo>
                <a:cubicBezTo>
                  <a:pt x="156489" y="740865"/>
                  <a:pt x="158585" y="748866"/>
                  <a:pt x="160585" y="756963"/>
                </a:cubicBezTo>
                <a:cubicBezTo>
                  <a:pt x="144050" y="743789"/>
                  <a:pt x="126809" y="731521"/>
                  <a:pt x="108960" y="720196"/>
                </a:cubicBezTo>
                <a:cubicBezTo>
                  <a:pt x="110026" y="718758"/>
                  <a:pt x="109731" y="716729"/>
                  <a:pt x="108293" y="715662"/>
                </a:cubicBezTo>
                <a:cubicBezTo>
                  <a:pt x="107978" y="715433"/>
                  <a:pt x="107626" y="715253"/>
                  <a:pt x="107245" y="715148"/>
                </a:cubicBezTo>
                <a:cubicBezTo>
                  <a:pt x="108007" y="714205"/>
                  <a:pt x="108007" y="712852"/>
                  <a:pt x="107245" y="711909"/>
                </a:cubicBezTo>
                <a:cubicBezTo>
                  <a:pt x="94196" y="694955"/>
                  <a:pt x="89338" y="673047"/>
                  <a:pt x="70860" y="660379"/>
                </a:cubicBezTo>
                <a:cubicBezTo>
                  <a:pt x="53343" y="650454"/>
                  <a:pt x="33798" y="644663"/>
                  <a:pt x="13710" y="643424"/>
                </a:cubicBezTo>
                <a:lnTo>
                  <a:pt x="12090" y="642186"/>
                </a:lnTo>
                <a:cubicBezTo>
                  <a:pt x="8852" y="639805"/>
                  <a:pt x="5804" y="645234"/>
                  <a:pt x="8947" y="647520"/>
                </a:cubicBezTo>
                <a:cubicBezTo>
                  <a:pt x="31617" y="664475"/>
                  <a:pt x="45237" y="687049"/>
                  <a:pt x="64954" y="706575"/>
                </a:cubicBezTo>
                <a:cubicBezTo>
                  <a:pt x="74088" y="716481"/>
                  <a:pt x="87004" y="722053"/>
                  <a:pt x="100482" y="721911"/>
                </a:cubicBezTo>
                <a:cubicBezTo>
                  <a:pt x="125361" y="737665"/>
                  <a:pt x="149050" y="755239"/>
                  <a:pt x="171348" y="774488"/>
                </a:cubicBezTo>
                <a:cubicBezTo>
                  <a:pt x="175596" y="778375"/>
                  <a:pt x="179521" y="782613"/>
                  <a:pt x="183064" y="787157"/>
                </a:cubicBezTo>
                <a:cubicBezTo>
                  <a:pt x="175063" y="784395"/>
                  <a:pt x="165347" y="783442"/>
                  <a:pt x="159633" y="781918"/>
                </a:cubicBezTo>
                <a:lnTo>
                  <a:pt x="60287" y="754581"/>
                </a:lnTo>
                <a:cubicBezTo>
                  <a:pt x="58668" y="754105"/>
                  <a:pt x="56982" y="755029"/>
                  <a:pt x="56505" y="756648"/>
                </a:cubicBezTo>
                <a:cubicBezTo>
                  <a:pt x="56420" y="756934"/>
                  <a:pt x="56381" y="757239"/>
                  <a:pt x="56381" y="757534"/>
                </a:cubicBezTo>
                <a:cubicBezTo>
                  <a:pt x="55715" y="818113"/>
                  <a:pt x="150965" y="803349"/>
                  <a:pt x="190303" y="801063"/>
                </a:cubicBezTo>
                <a:cubicBezTo>
                  <a:pt x="190798" y="802330"/>
                  <a:pt x="191989" y="803197"/>
                  <a:pt x="193351" y="803254"/>
                </a:cubicBezTo>
                <a:cubicBezTo>
                  <a:pt x="201333" y="820094"/>
                  <a:pt x="206848" y="837992"/>
                  <a:pt x="209734" y="856404"/>
                </a:cubicBezTo>
                <a:cubicBezTo>
                  <a:pt x="209886" y="857737"/>
                  <a:pt x="211068" y="858709"/>
                  <a:pt x="212401" y="858594"/>
                </a:cubicBezTo>
                <a:cubicBezTo>
                  <a:pt x="212972" y="885645"/>
                  <a:pt x="213163" y="912696"/>
                  <a:pt x="212401" y="939747"/>
                </a:cubicBezTo>
                <a:lnTo>
                  <a:pt x="211829" y="940605"/>
                </a:lnTo>
                <a:cubicBezTo>
                  <a:pt x="210829" y="941462"/>
                  <a:pt x="210715" y="942967"/>
                  <a:pt x="211563" y="943957"/>
                </a:cubicBezTo>
                <a:cubicBezTo>
                  <a:pt x="211649" y="944053"/>
                  <a:pt x="211734" y="944148"/>
                  <a:pt x="211829" y="944224"/>
                </a:cubicBezTo>
                <a:cubicBezTo>
                  <a:pt x="211448" y="971970"/>
                  <a:pt x="210686" y="999688"/>
                  <a:pt x="209543" y="1027377"/>
                </a:cubicBezTo>
                <a:lnTo>
                  <a:pt x="208877" y="1029378"/>
                </a:lnTo>
                <a:cubicBezTo>
                  <a:pt x="208515" y="1030282"/>
                  <a:pt x="208705" y="1031320"/>
                  <a:pt x="209353" y="1032045"/>
                </a:cubicBezTo>
                <a:cubicBezTo>
                  <a:pt x="208686" y="1047094"/>
                  <a:pt x="208019" y="1062144"/>
                  <a:pt x="207258" y="1077288"/>
                </a:cubicBezTo>
                <a:cubicBezTo>
                  <a:pt x="196018" y="1051095"/>
                  <a:pt x="165157" y="1028997"/>
                  <a:pt x="143726" y="1014519"/>
                </a:cubicBezTo>
                <a:cubicBezTo>
                  <a:pt x="143830" y="1013756"/>
                  <a:pt x="143668" y="1012975"/>
                  <a:pt x="143250" y="1012328"/>
                </a:cubicBezTo>
                <a:lnTo>
                  <a:pt x="141344" y="1010042"/>
                </a:lnTo>
                <a:cubicBezTo>
                  <a:pt x="142392" y="928031"/>
                  <a:pt x="84194" y="881930"/>
                  <a:pt x="18758" y="844497"/>
                </a:cubicBezTo>
                <a:cubicBezTo>
                  <a:pt x="18805" y="843669"/>
                  <a:pt x="18805" y="842849"/>
                  <a:pt x="18758" y="842021"/>
                </a:cubicBezTo>
                <a:cubicBezTo>
                  <a:pt x="18758" y="842021"/>
                  <a:pt x="18758" y="842021"/>
                  <a:pt x="18758" y="842021"/>
                </a:cubicBezTo>
                <a:cubicBezTo>
                  <a:pt x="18729" y="841611"/>
                  <a:pt x="18729" y="841192"/>
                  <a:pt x="18758" y="840782"/>
                </a:cubicBezTo>
                <a:cubicBezTo>
                  <a:pt x="20091" y="837068"/>
                  <a:pt x="14186" y="835448"/>
                  <a:pt x="12757" y="839163"/>
                </a:cubicBezTo>
                <a:cubicBezTo>
                  <a:pt x="-3436" y="883645"/>
                  <a:pt x="-7531" y="934413"/>
                  <a:pt x="19901" y="975752"/>
                </a:cubicBezTo>
                <a:cubicBezTo>
                  <a:pt x="47333" y="1017090"/>
                  <a:pt x="92672" y="1025472"/>
                  <a:pt x="137725" y="1021662"/>
                </a:cubicBezTo>
                <a:cubicBezTo>
                  <a:pt x="138725" y="1021577"/>
                  <a:pt x="139611" y="1021005"/>
                  <a:pt x="140106" y="1020138"/>
                </a:cubicBezTo>
                <a:cubicBezTo>
                  <a:pt x="166110" y="1037664"/>
                  <a:pt x="208972" y="1068430"/>
                  <a:pt x="204876" y="1102339"/>
                </a:cubicBezTo>
                <a:cubicBezTo>
                  <a:pt x="204762" y="1103101"/>
                  <a:pt x="205009" y="1103882"/>
                  <a:pt x="205543" y="1104434"/>
                </a:cubicBezTo>
                <a:cubicBezTo>
                  <a:pt x="204019" y="1131105"/>
                  <a:pt x="202400" y="1157708"/>
                  <a:pt x="200685" y="1184254"/>
                </a:cubicBezTo>
                <a:cubicBezTo>
                  <a:pt x="200685" y="1188255"/>
                  <a:pt x="206686" y="1188255"/>
                  <a:pt x="206876" y="1184254"/>
                </a:cubicBezTo>
                <a:cubicBezTo>
                  <a:pt x="210210" y="1132533"/>
                  <a:pt x="213353" y="1080622"/>
                  <a:pt x="215544" y="1028711"/>
                </a:cubicBezTo>
                <a:cubicBezTo>
                  <a:pt x="229355" y="986515"/>
                  <a:pt x="262598" y="966798"/>
                  <a:pt x="299269" y="945176"/>
                </a:cubicBezTo>
                <a:cubicBezTo>
                  <a:pt x="300031" y="944786"/>
                  <a:pt x="300583" y="944100"/>
                  <a:pt x="300793" y="943272"/>
                </a:cubicBezTo>
                <a:cubicBezTo>
                  <a:pt x="324796" y="949653"/>
                  <a:pt x="351085" y="958988"/>
                  <a:pt x="375469" y="956321"/>
                </a:cubicBezTo>
                <a:cubicBezTo>
                  <a:pt x="400558" y="952815"/>
                  <a:pt x="424742" y="944538"/>
                  <a:pt x="446716" y="931937"/>
                </a:cubicBezTo>
                <a:cubicBezTo>
                  <a:pt x="488435" y="908029"/>
                  <a:pt x="497675" y="861166"/>
                  <a:pt x="503866" y="817065"/>
                </a:cubicBezTo>
                <a:cubicBezTo>
                  <a:pt x="503952" y="816656"/>
                  <a:pt x="503952" y="816237"/>
                  <a:pt x="503866" y="815827"/>
                </a:cubicBezTo>
                <a:cubicBezTo>
                  <a:pt x="508057" y="813065"/>
                  <a:pt x="506438" y="808397"/>
                  <a:pt x="502818" y="808397"/>
                </a:cubicBezTo>
                <a:close/>
                <a:moveTo>
                  <a:pt x="342131" y="679143"/>
                </a:moveTo>
                <a:cubicBezTo>
                  <a:pt x="359753" y="681715"/>
                  <a:pt x="378422" y="682763"/>
                  <a:pt x="392328" y="670380"/>
                </a:cubicBezTo>
                <a:cubicBezTo>
                  <a:pt x="387756" y="677429"/>
                  <a:pt x="382803" y="684382"/>
                  <a:pt x="377469" y="691049"/>
                </a:cubicBezTo>
                <a:cubicBezTo>
                  <a:pt x="377212" y="690745"/>
                  <a:pt x="376821" y="690564"/>
                  <a:pt x="376421" y="690573"/>
                </a:cubicBezTo>
                <a:lnTo>
                  <a:pt x="337560" y="694574"/>
                </a:lnTo>
                <a:cubicBezTo>
                  <a:pt x="338712" y="689449"/>
                  <a:pt x="340236" y="684420"/>
                  <a:pt x="342131" y="679524"/>
                </a:cubicBezTo>
                <a:close/>
                <a:moveTo>
                  <a:pt x="353466" y="656950"/>
                </a:moveTo>
                <a:cubicBezTo>
                  <a:pt x="368163" y="663008"/>
                  <a:pt x="384556" y="663617"/>
                  <a:pt x="399662" y="658664"/>
                </a:cubicBezTo>
                <a:lnTo>
                  <a:pt x="394710" y="666856"/>
                </a:lnTo>
                <a:cubicBezTo>
                  <a:pt x="394290" y="666256"/>
                  <a:pt x="393462" y="666104"/>
                  <a:pt x="392852" y="666523"/>
                </a:cubicBezTo>
                <a:cubicBezTo>
                  <a:pt x="392719" y="666608"/>
                  <a:pt x="392614" y="666723"/>
                  <a:pt x="392519" y="666856"/>
                </a:cubicBezTo>
                <a:cubicBezTo>
                  <a:pt x="379279" y="680572"/>
                  <a:pt x="360515" y="679334"/>
                  <a:pt x="343179" y="676857"/>
                </a:cubicBezTo>
                <a:cubicBezTo>
                  <a:pt x="345960" y="670028"/>
                  <a:pt x="349409" y="663484"/>
                  <a:pt x="353466" y="657331"/>
                </a:cubicBezTo>
                <a:close/>
                <a:moveTo>
                  <a:pt x="375374" y="693621"/>
                </a:moveTo>
                <a:cubicBezTo>
                  <a:pt x="371373" y="698479"/>
                  <a:pt x="367277" y="703146"/>
                  <a:pt x="362991" y="708004"/>
                </a:cubicBezTo>
                <a:cubicBezTo>
                  <a:pt x="354228" y="711890"/>
                  <a:pt x="344646" y="713557"/>
                  <a:pt x="335083" y="712862"/>
                </a:cubicBezTo>
                <a:cubicBezTo>
                  <a:pt x="335350" y="707680"/>
                  <a:pt x="335950" y="702527"/>
                  <a:pt x="336893" y="697431"/>
                </a:cubicBezTo>
                <a:close/>
                <a:moveTo>
                  <a:pt x="335940" y="733531"/>
                </a:moveTo>
                <a:cubicBezTo>
                  <a:pt x="335188" y="727625"/>
                  <a:pt x="334902" y="721672"/>
                  <a:pt x="335083" y="715719"/>
                </a:cubicBezTo>
                <a:cubicBezTo>
                  <a:pt x="342827" y="716376"/>
                  <a:pt x="350628" y="715500"/>
                  <a:pt x="358038" y="713147"/>
                </a:cubicBezTo>
                <a:cubicBezTo>
                  <a:pt x="351047" y="720453"/>
                  <a:pt x="343665" y="727387"/>
                  <a:pt x="335940" y="733912"/>
                </a:cubicBezTo>
                <a:close/>
                <a:moveTo>
                  <a:pt x="443763" y="563891"/>
                </a:moveTo>
                <a:cubicBezTo>
                  <a:pt x="446716" y="599609"/>
                  <a:pt x="457765" y="640091"/>
                  <a:pt x="438525" y="672190"/>
                </a:cubicBezTo>
                <a:cubicBezTo>
                  <a:pt x="419284" y="704289"/>
                  <a:pt x="383946" y="718863"/>
                  <a:pt x="349752" y="730102"/>
                </a:cubicBezTo>
                <a:cubicBezTo>
                  <a:pt x="396786" y="687449"/>
                  <a:pt x="428561" y="630585"/>
                  <a:pt x="440239" y="568177"/>
                </a:cubicBezTo>
                <a:close/>
                <a:moveTo>
                  <a:pt x="431571" y="579797"/>
                </a:moveTo>
                <a:cubicBezTo>
                  <a:pt x="428095" y="594504"/>
                  <a:pt x="423513" y="608934"/>
                  <a:pt x="417855" y="622946"/>
                </a:cubicBezTo>
                <a:cubicBezTo>
                  <a:pt x="411188" y="619040"/>
                  <a:pt x="407454" y="611573"/>
                  <a:pt x="408330" y="603896"/>
                </a:cubicBezTo>
                <a:cubicBezTo>
                  <a:pt x="408330" y="603896"/>
                  <a:pt x="408330" y="603896"/>
                  <a:pt x="408330" y="603896"/>
                </a:cubicBezTo>
                <a:cubicBezTo>
                  <a:pt x="416541" y="596323"/>
                  <a:pt x="424294" y="588275"/>
                  <a:pt x="431571" y="579797"/>
                </a:cubicBezTo>
                <a:close/>
                <a:moveTo>
                  <a:pt x="405663" y="605801"/>
                </a:moveTo>
                <a:cubicBezTo>
                  <a:pt x="405616" y="613583"/>
                  <a:pt x="409664" y="620822"/>
                  <a:pt x="416331" y="624851"/>
                </a:cubicBezTo>
                <a:cubicBezTo>
                  <a:pt x="414617" y="629042"/>
                  <a:pt x="412712" y="633138"/>
                  <a:pt x="410807" y="637233"/>
                </a:cubicBezTo>
                <a:cubicBezTo>
                  <a:pt x="403177" y="632747"/>
                  <a:pt x="396481" y="626823"/>
                  <a:pt x="391090" y="619803"/>
                </a:cubicBezTo>
                <a:cubicBezTo>
                  <a:pt x="391090" y="619326"/>
                  <a:pt x="390233" y="619326"/>
                  <a:pt x="389756" y="619326"/>
                </a:cubicBezTo>
                <a:cubicBezTo>
                  <a:pt x="395471" y="615230"/>
                  <a:pt x="400805" y="610563"/>
                  <a:pt x="405663" y="605801"/>
                </a:cubicBezTo>
                <a:close/>
                <a:moveTo>
                  <a:pt x="388423" y="620850"/>
                </a:moveTo>
                <a:cubicBezTo>
                  <a:pt x="388347" y="621136"/>
                  <a:pt x="388347" y="621422"/>
                  <a:pt x="388423" y="621707"/>
                </a:cubicBezTo>
                <a:cubicBezTo>
                  <a:pt x="394100" y="629328"/>
                  <a:pt x="401177" y="635795"/>
                  <a:pt x="409283" y="640757"/>
                </a:cubicBezTo>
                <a:lnTo>
                  <a:pt x="405663" y="647997"/>
                </a:lnTo>
                <a:cubicBezTo>
                  <a:pt x="405416" y="647606"/>
                  <a:pt x="404977" y="647387"/>
                  <a:pt x="404520" y="647425"/>
                </a:cubicBezTo>
                <a:cubicBezTo>
                  <a:pt x="392528" y="647644"/>
                  <a:pt x="380889" y="643320"/>
                  <a:pt x="371945" y="635328"/>
                </a:cubicBezTo>
                <a:cubicBezTo>
                  <a:pt x="374802" y="632661"/>
                  <a:pt x="377755" y="629994"/>
                  <a:pt x="380898" y="627422"/>
                </a:cubicBezTo>
                <a:cubicBezTo>
                  <a:pt x="384042" y="624851"/>
                  <a:pt x="386613" y="622850"/>
                  <a:pt x="388709" y="620850"/>
                </a:cubicBezTo>
                <a:close/>
                <a:moveTo>
                  <a:pt x="370326" y="636947"/>
                </a:moveTo>
                <a:cubicBezTo>
                  <a:pt x="379793" y="645425"/>
                  <a:pt x="392100" y="650044"/>
                  <a:pt x="404806" y="649901"/>
                </a:cubicBezTo>
                <a:lnTo>
                  <a:pt x="401853" y="655426"/>
                </a:lnTo>
                <a:cubicBezTo>
                  <a:pt x="386766" y="661179"/>
                  <a:pt x="370059" y="661008"/>
                  <a:pt x="355085" y="654950"/>
                </a:cubicBezTo>
                <a:cubicBezTo>
                  <a:pt x="359581" y="648473"/>
                  <a:pt x="364677" y="642443"/>
                  <a:pt x="370326" y="636947"/>
                </a:cubicBezTo>
                <a:close/>
                <a:moveTo>
                  <a:pt x="354038" y="485595"/>
                </a:moveTo>
                <a:cubicBezTo>
                  <a:pt x="365649" y="486481"/>
                  <a:pt x="377155" y="488395"/>
                  <a:pt x="388423" y="491310"/>
                </a:cubicBezTo>
                <a:cubicBezTo>
                  <a:pt x="363306" y="502321"/>
                  <a:pt x="337045" y="510494"/>
                  <a:pt x="310127" y="515694"/>
                </a:cubicBezTo>
                <a:cubicBezTo>
                  <a:pt x="299364" y="488167"/>
                  <a:pt x="338036" y="484547"/>
                  <a:pt x="354038" y="485500"/>
                </a:cubicBezTo>
                <a:close/>
                <a:moveTo>
                  <a:pt x="332892" y="364437"/>
                </a:moveTo>
                <a:cubicBezTo>
                  <a:pt x="338321" y="397584"/>
                  <a:pt x="339179" y="438923"/>
                  <a:pt x="302888" y="454163"/>
                </a:cubicBezTo>
                <a:cubicBezTo>
                  <a:pt x="283172" y="437399"/>
                  <a:pt x="319176" y="382725"/>
                  <a:pt x="332892" y="364342"/>
                </a:cubicBezTo>
                <a:close/>
                <a:moveTo>
                  <a:pt x="317747" y="212513"/>
                </a:moveTo>
                <a:cubicBezTo>
                  <a:pt x="315166" y="202169"/>
                  <a:pt x="315357" y="191320"/>
                  <a:pt x="318319" y="181081"/>
                </a:cubicBezTo>
                <a:cubicBezTo>
                  <a:pt x="319776" y="189454"/>
                  <a:pt x="323024" y="197416"/>
                  <a:pt x="327844" y="204417"/>
                </a:cubicBezTo>
                <a:cubicBezTo>
                  <a:pt x="324605" y="207275"/>
                  <a:pt x="321272" y="210132"/>
                  <a:pt x="317843" y="212895"/>
                </a:cubicBezTo>
                <a:cubicBezTo>
                  <a:pt x="317747" y="212704"/>
                  <a:pt x="317843" y="212609"/>
                  <a:pt x="317747" y="212418"/>
                </a:cubicBezTo>
                <a:close/>
                <a:moveTo>
                  <a:pt x="331178" y="201560"/>
                </a:moveTo>
                <a:lnTo>
                  <a:pt x="330035" y="202512"/>
                </a:lnTo>
                <a:cubicBezTo>
                  <a:pt x="324510" y="194111"/>
                  <a:pt x="321233" y="184443"/>
                  <a:pt x="320510" y="174413"/>
                </a:cubicBezTo>
                <a:cubicBezTo>
                  <a:pt x="323186" y="167584"/>
                  <a:pt x="326367" y="160964"/>
                  <a:pt x="330035" y="154601"/>
                </a:cubicBezTo>
                <a:cubicBezTo>
                  <a:pt x="331683" y="167470"/>
                  <a:pt x="335416" y="179986"/>
                  <a:pt x="341084" y="191654"/>
                </a:cubicBezTo>
                <a:cubicBezTo>
                  <a:pt x="337988" y="195130"/>
                  <a:pt x="334683" y="198407"/>
                  <a:pt x="331178" y="201464"/>
                </a:cubicBezTo>
                <a:close/>
                <a:moveTo>
                  <a:pt x="342512" y="189368"/>
                </a:moveTo>
                <a:cubicBezTo>
                  <a:pt x="336083" y="176919"/>
                  <a:pt x="332540" y="163183"/>
                  <a:pt x="332130" y="149172"/>
                </a:cubicBezTo>
                <a:cubicBezTo>
                  <a:pt x="333845" y="146029"/>
                  <a:pt x="335559" y="142886"/>
                  <a:pt x="337369" y="139647"/>
                </a:cubicBezTo>
                <a:cubicBezTo>
                  <a:pt x="337369" y="138980"/>
                  <a:pt x="338131" y="138123"/>
                  <a:pt x="338607" y="137361"/>
                </a:cubicBezTo>
                <a:cubicBezTo>
                  <a:pt x="338655" y="151963"/>
                  <a:pt x="342494" y="166308"/>
                  <a:pt x="349752" y="178986"/>
                </a:cubicBezTo>
                <a:cubicBezTo>
                  <a:pt x="347532" y="182548"/>
                  <a:pt x="345122" y="185986"/>
                  <a:pt x="342512" y="189272"/>
                </a:cubicBezTo>
                <a:close/>
                <a:moveTo>
                  <a:pt x="360515" y="158602"/>
                </a:moveTo>
                <a:cubicBezTo>
                  <a:pt x="353571" y="144914"/>
                  <a:pt x="349799" y="129846"/>
                  <a:pt x="349466" y="114501"/>
                </a:cubicBezTo>
                <a:cubicBezTo>
                  <a:pt x="351371" y="110882"/>
                  <a:pt x="353276" y="107262"/>
                  <a:pt x="355371" y="103833"/>
                </a:cubicBezTo>
                <a:cubicBezTo>
                  <a:pt x="356371" y="117330"/>
                  <a:pt x="359924" y="130522"/>
                  <a:pt x="365849" y="142695"/>
                </a:cubicBezTo>
                <a:cubicBezTo>
                  <a:pt x="364458" y="148086"/>
                  <a:pt x="362667" y="153373"/>
                  <a:pt x="360515" y="158507"/>
                </a:cubicBezTo>
                <a:close/>
                <a:moveTo>
                  <a:pt x="346989" y="119645"/>
                </a:moveTo>
                <a:cubicBezTo>
                  <a:pt x="347942" y="134532"/>
                  <a:pt x="352066" y="149048"/>
                  <a:pt x="359086" y="162221"/>
                </a:cubicBezTo>
                <a:cubicBezTo>
                  <a:pt x="356914" y="167108"/>
                  <a:pt x="354428" y="171842"/>
                  <a:pt x="351656" y="176414"/>
                </a:cubicBezTo>
                <a:cubicBezTo>
                  <a:pt x="344256" y="163107"/>
                  <a:pt x="340665" y="148010"/>
                  <a:pt x="341274" y="132789"/>
                </a:cubicBezTo>
                <a:cubicBezTo>
                  <a:pt x="341274" y="132789"/>
                  <a:pt x="341274" y="132789"/>
                  <a:pt x="341274" y="132313"/>
                </a:cubicBezTo>
                <a:cubicBezTo>
                  <a:pt x="342989" y="128313"/>
                  <a:pt x="344894" y="124026"/>
                  <a:pt x="346989" y="119549"/>
                </a:cubicBezTo>
                <a:close/>
                <a:moveTo>
                  <a:pt x="366992" y="138028"/>
                </a:moveTo>
                <a:cubicBezTo>
                  <a:pt x="361610" y="126007"/>
                  <a:pt x="358534" y="113082"/>
                  <a:pt x="357943" y="99928"/>
                </a:cubicBezTo>
                <a:cubicBezTo>
                  <a:pt x="359867" y="97051"/>
                  <a:pt x="362039" y="94346"/>
                  <a:pt x="364420" y="91832"/>
                </a:cubicBezTo>
                <a:lnTo>
                  <a:pt x="368611" y="88974"/>
                </a:lnTo>
                <a:cubicBezTo>
                  <a:pt x="371049" y="105252"/>
                  <a:pt x="370497" y="121845"/>
                  <a:pt x="366992" y="137933"/>
                </a:cubicBezTo>
                <a:close/>
                <a:moveTo>
                  <a:pt x="284410" y="162412"/>
                </a:moveTo>
                <a:cubicBezTo>
                  <a:pt x="304260" y="141200"/>
                  <a:pt x="325691" y="121521"/>
                  <a:pt x="348513" y="103547"/>
                </a:cubicBezTo>
                <a:cubicBezTo>
                  <a:pt x="341179" y="116121"/>
                  <a:pt x="335559" y="130598"/>
                  <a:pt x="329463" y="140886"/>
                </a:cubicBezTo>
                <a:cubicBezTo>
                  <a:pt x="325748" y="147648"/>
                  <a:pt x="322129" y="154411"/>
                  <a:pt x="318986" y="161269"/>
                </a:cubicBezTo>
                <a:cubicBezTo>
                  <a:pt x="318433" y="161107"/>
                  <a:pt x="317852" y="161431"/>
                  <a:pt x="317690" y="161993"/>
                </a:cubicBezTo>
                <a:cubicBezTo>
                  <a:pt x="317671" y="162069"/>
                  <a:pt x="317652" y="162145"/>
                  <a:pt x="317652" y="162221"/>
                </a:cubicBezTo>
                <a:cubicBezTo>
                  <a:pt x="317605" y="163107"/>
                  <a:pt x="317605" y="164002"/>
                  <a:pt x="317652" y="164888"/>
                </a:cubicBezTo>
                <a:cubicBezTo>
                  <a:pt x="310013" y="180224"/>
                  <a:pt x="307956" y="197731"/>
                  <a:pt x="311842" y="214419"/>
                </a:cubicBezTo>
                <a:cubicBezTo>
                  <a:pt x="312013" y="215266"/>
                  <a:pt x="312585" y="215971"/>
                  <a:pt x="313366" y="216323"/>
                </a:cubicBezTo>
                <a:cubicBezTo>
                  <a:pt x="286420" y="235221"/>
                  <a:pt x="257207" y="250642"/>
                  <a:pt x="226403" y="262234"/>
                </a:cubicBezTo>
                <a:cubicBezTo>
                  <a:pt x="225565" y="261024"/>
                  <a:pt x="223898" y="260729"/>
                  <a:pt x="222688" y="261567"/>
                </a:cubicBezTo>
                <a:cubicBezTo>
                  <a:pt x="222688" y="261567"/>
                  <a:pt x="222688" y="261567"/>
                  <a:pt x="222688" y="261567"/>
                </a:cubicBezTo>
                <a:cubicBezTo>
                  <a:pt x="221259" y="262424"/>
                  <a:pt x="220021" y="263472"/>
                  <a:pt x="218592" y="264330"/>
                </a:cubicBezTo>
                <a:cubicBezTo>
                  <a:pt x="217830" y="223372"/>
                  <a:pt x="258597" y="189272"/>
                  <a:pt x="284410" y="162317"/>
                </a:cubicBezTo>
                <a:close/>
                <a:moveTo>
                  <a:pt x="196113" y="132694"/>
                </a:moveTo>
                <a:cubicBezTo>
                  <a:pt x="196370" y="130075"/>
                  <a:pt x="197513" y="127617"/>
                  <a:pt x="199352" y="125741"/>
                </a:cubicBezTo>
                <a:cubicBezTo>
                  <a:pt x="201066" y="123312"/>
                  <a:pt x="203085" y="121102"/>
                  <a:pt x="205352" y="119169"/>
                </a:cubicBezTo>
                <a:cubicBezTo>
                  <a:pt x="210601" y="114787"/>
                  <a:pt x="216173" y="110805"/>
                  <a:pt x="222021" y="107262"/>
                </a:cubicBezTo>
                <a:cubicBezTo>
                  <a:pt x="230003" y="102271"/>
                  <a:pt x="238271" y="97756"/>
                  <a:pt x="246786" y="93737"/>
                </a:cubicBezTo>
                <a:cubicBezTo>
                  <a:pt x="242843" y="101766"/>
                  <a:pt x="238414" y="109567"/>
                  <a:pt x="233546" y="117073"/>
                </a:cubicBezTo>
                <a:cubicBezTo>
                  <a:pt x="230251" y="122169"/>
                  <a:pt x="226422" y="126893"/>
                  <a:pt x="222117" y="131170"/>
                </a:cubicBezTo>
                <a:cubicBezTo>
                  <a:pt x="219630" y="133627"/>
                  <a:pt x="216954" y="135885"/>
                  <a:pt x="214116" y="137933"/>
                </a:cubicBezTo>
                <a:cubicBezTo>
                  <a:pt x="208781" y="141647"/>
                  <a:pt x="208210" y="142029"/>
                  <a:pt x="201257" y="139362"/>
                </a:cubicBezTo>
                <a:lnTo>
                  <a:pt x="199256" y="139362"/>
                </a:lnTo>
                <a:cubicBezTo>
                  <a:pt x="199123" y="137733"/>
                  <a:pt x="197694" y="136533"/>
                  <a:pt x="196066" y="136666"/>
                </a:cubicBezTo>
                <a:cubicBezTo>
                  <a:pt x="195684" y="136704"/>
                  <a:pt x="195313" y="136809"/>
                  <a:pt x="194970" y="136980"/>
                </a:cubicBezTo>
                <a:cubicBezTo>
                  <a:pt x="194751" y="135456"/>
                  <a:pt x="195161" y="133904"/>
                  <a:pt x="196113" y="132694"/>
                </a:cubicBezTo>
                <a:close/>
                <a:moveTo>
                  <a:pt x="129438" y="118692"/>
                </a:moveTo>
                <a:cubicBezTo>
                  <a:pt x="114103" y="106500"/>
                  <a:pt x="114770" y="76782"/>
                  <a:pt x="118866" y="59828"/>
                </a:cubicBezTo>
                <a:cubicBezTo>
                  <a:pt x="123590" y="39863"/>
                  <a:pt x="135449" y="22318"/>
                  <a:pt x="152203" y="10488"/>
                </a:cubicBezTo>
                <a:cubicBezTo>
                  <a:pt x="155442" y="29538"/>
                  <a:pt x="158109" y="49255"/>
                  <a:pt x="159633" y="68876"/>
                </a:cubicBezTo>
                <a:cubicBezTo>
                  <a:pt x="160013" y="80211"/>
                  <a:pt x="166491" y="148505"/>
                  <a:pt x="129438" y="118692"/>
                </a:cubicBezTo>
                <a:close/>
                <a:moveTo>
                  <a:pt x="58001" y="124979"/>
                </a:moveTo>
                <a:cubicBezTo>
                  <a:pt x="72660" y="132684"/>
                  <a:pt x="85899" y="142828"/>
                  <a:pt x="97148" y="154982"/>
                </a:cubicBezTo>
                <a:cubicBezTo>
                  <a:pt x="109912" y="168317"/>
                  <a:pt x="126676" y="185081"/>
                  <a:pt x="133725" y="202607"/>
                </a:cubicBezTo>
                <a:cubicBezTo>
                  <a:pt x="96958" y="191558"/>
                  <a:pt x="73145" y="158697"/>
                  <a:pt x="57525" y="124979"/>
                </a:cubicBezTo>
                <a:close/>
                <a:moveTo>
                  <a:pt x="125723" y="448829"/>
                </a:moveTo>
                <a:cubicBezTo>
                  <a:pt x="107350" y="447933"/>
                  <a:pt x="91338" y="435999"/>
                  <a:pt x="85242" y="418634"/>
                </a:cubicBezTo>
                <a:cubicBezTo>
                  <a:pt x="85137" y="418349"/>
                  <a:pt x="84937" y="418111"/>
                  <a:pt x="84671" y="417968"/>
                </a:cubicBezTo>
                <a:cubicBezTo>
                  <a:pt x="84004" y="413110"/>
                  <a:pt x="83147" y="408443"/>
                  <a:pt x="82480" y="403299"/>
                </a:cubicBezTo>
                <a:cubicBezTo>
                  <a:pt x="90186" y="411548"/>
                  <a:pt x="98844" y="418844"/>
                  <a:pt x="108293" y="425016"/>
                </a:cubicBezTo>
                <a:cubicBezTo>
                  <a:pt x="113474" y="429645"/>
                  <a:pt x="120561" y="431484"/>
                  <a:pt x="127343" y="429969"/>
                </a:cubicBezTo>
                <a:cubicBezTo>
                  <a:pt x="127209" y="436341"/>
                  <a:pt x="126504" y="442676"/>
                  <a:pt x="125247" y="448924"/>
                </a:cubicBezTo>
                <a:close/>
                <a:moveTo>
                  <a:pt x="125152" y="451686"/>
                </a:moveTo>
                <a:cubicBezTo>
                  <a:pt x="125152" y="452353"/>
                  <a:pt x="125152" y="453115"/>
                  <a:pt x="124676" y="453782"/>
                </a:cubicBezTo>
                <a:cubicBezTo>
                  <a:pt x="123723" y="457687"/>
                  <a:pt x="122485" y="461402"/>
                  <a:pt x="121342" y="465212"/>
                </a:cubicBezTo>
                <a:cubicBezTo>
                  <a:pt x="108540" y="463269"/>
                  <a:pt x="97263" y="455734"/>
                  <a:pt x="90576" y="444638"/>
                </a:cubicBezTo>
                <a:cubicBezTo>
                  <a:pt x="90205" y="444009"/>
                  <a:pt x="89395" y="443799"/>
                  <a:pt x="88767" y="444162"/>
                </a:cubicBezTo>
                <a:cubicBezTo>
                  <a:pt x="87814" y="438542"/>
                  <a:pt x="86957" y="432827"/>
                  <a:pt x="86100" y="427207"/>
                </a:cubicBezTo>
                <a:cubicBezTo>
                  <a:pt x="93929" y="441437"/>
                  <a:pt x="108464" y="450705"/>
                  <a:pt x="124676" y="451781"/>
                </a:cubicBezTo>
                <a:close/>
                <a:moveTo>
                  <a:pt x="120580" y="467879"/>
                </a:moveTo>
                <a:cubicBezTo>
                  <a:pt x="118866" y="473022"/>
                  <a:pt x="116960" y="478071"/>
                  <a:pt x="114960" y="483119"/>
                </a:cubicBezTo>
                <a:cubicBezTo>
                  <a:pt x="106645" y="483157"/>
                  <a:pt x="98882" y="479004"/>
                  <a:pt x="94291" y="472070"/>
                </a:cubicBezTo>
                <a:cubicBezTo>
                  <a:pt x="94062" y="471698"/>
                  <a:pt x="93672" y="471451"/>
                  <a:pt x="93243" y="471403"/>
                </a:cubicBezTo>
                <a:lnTo>
                  <a:pt x="89243" y="447781"/>
                </a:lnTo>
                <a:cubicBezTo>
                  <a:pt x="96244" y="458449"/>
                  <a:pt x="107340" y="465755"/>
                  <a:pt x="119913" y="467974"/>
                </a:cubicBezTo>
                <a:close/>
                <a:moveTo>
                  <a:pt x="113817" y="485881"/>
                </a:moveTo>
                <a:cubicBezTo>
                  <a:pt x="110007" y="495406"/>
                  <a:pt x="105530" y="504264"/>
                  <a:pt x="100863" y="513122"/>
                </a:cubicBezTo>
                <a:cubicBezTo>
                  <a:pt x="98482" y="500835"/>
                  <a:pt x="96291" y="488548"/>
                  <a:pt x="94101" y="476165"/>
                </a:cubicBezTo>
                <a:cubicBezTo>
                  <a:pt x="98901" y="481928"/>
                  <a:pt x="105854" y="485471"/>
                  <a:pt x="113341" y="485976"/>
                </a:cubicBezTo>
                <a:close/>
                <a:moveTo>
                  <a:pt x="127724" y="426636"/>
                </a:moveTo>
                <a:cubicBezTo>
                  <a:pt x="114103" y="433874"/>
                  <a:pt x="90386" y="407586"/>
                  <a:pt x="82575" y="399489"/>
                </a:cubicBezTo>
                <a:cubicBezTo>
                  <a:pt x="82327" y="399422"/>
                  <a:pt x="82061" y="399422"/>
                  <a:pt x="81813" y="399489"/>
                </a:cubicBezTo>
                <a:cubicBezTo>
                  <a:pt x="80956" y="393393"/>
                  <a:pt x="80194" y="387202"/>
                  <a:pt x="79432" y="381011"/>
                </a:cubicBezTo>
                <a:cubicBezTo>
                  <a:pt x="92453" y="391126"/>
                  <a:pt x="107883" y="397689"/>
                  <a:pt x="124200" y="400061"/>
                </a:cubicBezTo>
                <a:lnTo>
                  <a:pt x="124200" y="400061"/>
                </a:lnTo>
                <a:cubicBezTo>
                  <a:pt x="126066" y="408833"/>
                  <a:pt x="127085" y="417768"/>
                  <a:pt x="127247" y="426731"/>
                </a:cubicBezTo>
                <a:close/>
                <a:moveTo>
                  <a:pt x="114389" y="365390"/>
                </a:moveTo>
                <a:cubicBezTo>
                  <a:pt x="100949" y="365914"/>
                  <a:pt x="87671" y="362361"/>
                  <a:pt x="76289" y="355198"/>
                </a:cubicBezTo>
                <a:cubicBezTo>
                  <a:pt x="75622" y="349197"/>
                  <a:pt x="74765" y="343196"/>
                  <a:pt x="74098" y="337196"/>
                </a:cubicBezTo>
                <a:cubicBezTo>
                  <a:pt x="82718" y="346673"/>
                  <a:pt x="95539" y="351188"/>
                  <a:pt x="108197" y="349197"/>
                </a:cubicBezTo>
                <a:cubicBezTo>
                  <a:pt x="109817" y="354626"/>
                  <a:pt x="111912" y="360056"/>
                  <a:pt x="113912" y="365485"/>
                </a:cubicBezTo>
                <a:close/>
                <a:moveTo>
                  <a:pt x="115341" y="368247"/>
                </a:moveTo>
                <a:cubicBezTo>
                  <a:pt x="116770" y="372533"/>
                  <a:pt x="118199" y="376724"/>
                  <a:pt x="119532" y="381106"/>
                </a:cubicBezTo>
                <a:cubicBezTo>
                  <a:pt x="120866" y="385488"/>
                  <a:pt x="122390" y="391203"/>
                  <a:pt x="123533" y="396251"/>
                </a:cubicBezTo>
                <a:cubicBezTo>
                  <a:pt x="107245" y="393993"/>
                  <a:pt x="91852" y="387412"/>
                  <a:pt x="78956" y="377201"/>
                </a:cubicBezTo>
                <a:lnTo>
                  <a:pt x="76670" y="359008"/>
                </a:lnTo>
                <a:cubicBezTo>
                  <a:pt x="88224" y="365761"/>
                  <a:pt x="101492" y="369009"/>
                  <a:pt x="114865" y="368342"/>
                </a:cubicBezTo>
                <a:close/>
                <a:moveTo>
                  <a:pt x="94577" y="320622"/>
                </a:moveTo>
                <a:cubicBezTo>
                  <a:pt x="86766" y="321251"/>
                  <a:pt x="79165" y="317879"/>
                  <a:pt x="74384" y="311669"/>
                </a:cubicBezTo>
                <a:cubicBezTo>
                  <a:pt x="73241" y="310240"/>
                  <a:pt x="71241" y="312240"/>
                  <a:pt x="72384" y="313669"/>
                </a:cubicBezTo>
                <a:cubicBezTo>
                  <a:pt x="78022" y="320794"/>
                  <a:pt x="87004" y="324413"/>
                  <a:pt x="96005" y="323194"/>
                </a:cubicBezTo>
                <a:lnTo>
                  <a:pt x="96005" y="323194"/>
                </a:lnTo>
                <a:cubicBezTo>
                  <a:pt x="99911" y="330814"/>
                  <a:pt x="103530" y="338624"/>
                  <a:pt x="106864" y="346530"/>
                </a:cubicBezTo>
                <a:cubicBezTo>
                  <a:pt x="94158" y="348397"/>
                  <a:pt x="81461" y="343120"/>
                  <a:pt x="73812" y="332814"/>
                </a:cubicBezTo>
                <a:lnTo>
                  <a:pt x="73336" y="332814"/>
                </a:lnTo>
                <a:cubicBezTo>
                  <a:pt x="71364" y="314526"/>
                  <a:pt x="69593" y="296171"/>
                  <a:pt x="68002" y="277760"/>
                </a:cubicBezTo>
                <a:cubicBezTo>
                  <a:pt x="77622" y="291399"/>
                  <a:pt x="86347" y="305649"/>
                  <a:pt x="94101" y="320432"/>
                </a:cubicBezTo>
                <a:close/>
                <a:moveTo>
                  <a:pt x="12947" y="449114"/>
                </a:moveTo>
                <a:cubicBezTo>
                  <a:pt x="8661" y="434160"/>
                  <a:pt x="14567" y="416825"/>
                  <a:pt x="17901" y="402251"/>
                </a:cubicBezTo>
                <a:cubicBezTo>
                  <a:pt x="23044" y="379582"/>
                  <a:pt x="28216" y="356846"/>
                  <a:pt x="33426" y="334053"/>
                </a:cubicBezTo>
                <a:cubicBezTo>
                  <a:pt x="38189" y="313002"/>
                  <a:pt x="42189" y="287951"/>
                  <a:pt x="62001" y="275759"/>
                </a:cubicBezTo>
                <a:cubicBezTo>
                  <a:pt x="68850" y="356103"/>
                  <a:pt x="79908" y="436037"/>
                  <a:pt x="95148" y="515218"/>
                </a:cubicBezTo>
                <a:lnTo>
                  <a:pt x="94577" y="515885"/>
                </a:lnTo>
                <a:cubicBezTo>
                  <a:pt x="73917" y="509265"/>
                  <a:pt x="54915" y="498292"/>
                  <a:pt x="38855" y="483690"/>
                </a:cubicBezTo>
                <a:cubicBezTo>
                  <a:pt x="27149" y="474632"/>
                  <a:pt x="18043" y="462640"/>
                  <a:pt x="12471" y="448924"/>
                </a:cubicBezTo>
                <a:close/>
                <a:moveTo>
                  <a:pt x="147536" y="717434"/>
                </a:moveTo>
                <a:cubicBezTo>
                  <a:pt x="146012" y="714472"/>
                  <a:pt x="145107" y="711233"/>
                  <a:pt x="144869" y="707909"/>
                </a:cubicBezTo>
                <a:cubicBezTo>
                  <a:pt x="144059" y="703289"/>
                  <a:pt x="143869" y="698584"/>
                  <a:pt x="144297" y="693907"/>
                </a:cubicBezTo>
                <a:cubicBezTo>
                  <a:pt x="145012" y="684830"/>
                  <a:pt x="147536" y="675990"/>
                  <a:pt x="151727" y="667904"/>
                </a:cubicBezTo>
                <a:cubicBezTo>
                  <a:pt x="155394" y="674000"/>
                  <a:pt x="158575" y="680363"/>
                  <a:pt x="161252" y="686954"/>
                </a:cubicBezTo>
                <a:cubicBezTo>
                  <a:pt x="162880" y="691097"/>
                  <a:pt x="164271" y="695326"/>
                  <a:pt x="165443" y="699622"/>
                </a:cubicBezTo>
                <a:cubicBezTo>
                  <a:pt x="166300" y="702480"/>
                  <a:pt x="166967" y="705432"/>
                  <a:pt x="167634" y="708290"/>
                </a:cubicBezTo>
                <a:cubicBezTo>
                  <a:pt x="170396" y="714481"/>
                  <a:pt x="167634" y="717815"/>
                  <a:pt x="160776" y="719244"/>
                </a:cubicBezTo>
                <a:cubicBezTo>
                  <a:pt x="154775" y="725816"/>
                  <a:pt x="150298" y="725149"/>
                  <a:pt x="147060" y="717243"/>
                </a:cubicBezTo>
                <a:close/>
                <a:moveTo>
                  <a:pt x="50190" y="676762"/>
                </a:moveTo>
                <a:cubicBezTo>
                  <a:pt x="42256" y="667065"/>
                  <a:pt x="33417" y="658131"/>
                  <a:pt x="23806" y="650092"/>
                </a:cubicBezTo>
                <a:cubicBezTo>
                  <a:pt x="39694" y="651568"/>
                  <a:pt x="55038" y="656645"/>
                  <a:pt x="68669" y="664951"/>
                </a:cubicBezTo>
                <a:cubicBezTo>
                  <a:pt x="86004" y="676857"/>
                  <a:pt x="90481" y="698193"/>
                  <a:pt x="102768" y="714195"/>
                </a:cubicBezTo>
                <a:lnTo>
                  <a:pt x="103435" y="714767"/>
                </a:lnTo>
                <a:lnTo>
                  <a:pt x="103435" y="714767"/>
                </a:lnTo>
                <a:lnTo>
                  <a:pt x="97529" y="710957"/>
                </a:lnTo>
                <a:cubicBezTo>
                  <a:pt x="94862" y="709242"/>
                  <a:pt x="92481" y="712100"/>
                  <a:pt x="93053" y="714481"/>
                </a:cubicBezTo>
                <a:cubicBezTo>
                  <a:pt x="73526" y="710576"/>
                  <a:pt x="61430" y="691049"/>
                  <a:pt x="49714" y="676572"/>
                </a:cubicBezTo>
                <a:close/>
                <a:moveTo>
                  <a:pt x="70383" y="771345"/>
                </a:moveTo>
                <a:cubicBezTo>
                  <a:pt x="65430" y="761820"/>
                  <a:pt x="67811" y="759153"/>
                  <a:pt x="77432" y="764678"/>
                </a:cubicBezTo>
                <a:lnTo>
                  <a:pt x="95529" y="769631"/>
                </a:lnTo>
                <a:lnTo>
                  <a:pt x="122580" y="777060"/>
                </a:lnTo>
                <a:cubicBezTo>
                  <a:pt x="130581" y="779251"/>
                  <a:pt x="170872" y="786585"/>
                  <a:pt x="185541" y="794491"/>
                </a:cubicBezTo>
                <a:cubicBezTo>
                  <a:pt x="151346" y="796967"/>
                  <a:pt x="72288" y="805445"/>
                  <a:pt x="69907" y="771155"/>
                </a:cubicBezTo>
                <a:close/>
                <a:moveTo>
                  <a:pt x="77336" y="961845"/>
                </a:moveTo>
                <a:lnTo>
                  <a:pt x="67811" y="955082"/>
                </a:lnTo>
                <a:lnTo>
                  <a:pt x="67811" y="955082"/>
                </a:lnTo>
                <a:cubicBezTo>
                  <a:pt x="82061" y="943843"/>
                  <a:pt x="93024" y="928974"/>
                  <a:pt x="99530" y="912030"/>
                </a:cubicBezTo>
                <a:cubicBezTo>
                  <a:pt x="105521" y="918773"/>
                  <a:pt x="110941" y="926003"/>
                  <a:pt x="115722" y="933651"/>
                </a:cubicBezTo>
                <a:cubicBezTo>
                  <a:pt x="112884" y="948663"/>
                  <a:pt x="104083" y="961893"/>
                  <a:pt x="91338" y="970322"/>
                </a:cubicBezTo>
                <a:cubicBezTo>
                  <a:pt x="86671" y="967560"/>
                  <a:pt x="81813" y="964512"/>
                  <a:pt x="76860" y="960797"/>
                </a:cubicBezTo>
                <a:close/>
                <a:moveTo>
                  <a:pt x="118389" y="937461"/>
                </a:moveTo>
                <a:cubicBezTo>
                  <a:pt x="122133" y="943805"/>
                  <a:pt x="125323" y="950472"/>
                  <a:pt x="127914" y="957369"/>
                </a:cubicBezTo>
                <a:cubicBezTo>
                  <a:pt x="128048" y="967741"/>
                  <a:pt x="123104" y="977523"/>
                  <a:pt x="114675" y="983562"/>
                </a:cubicBezTo>
                <a:cubicBezTo>
                  <a:pt x="114332" y="983762"/>
                  <a:pt x="114112" y="984124"/>
                  <a:pt x="114103" y="984515"/>
                </a:cubicBezTo>
                <a:cubicBezTo>
                  <a:pt x="107817" y="980419"/>
                  <a:pt x="101244" y="976704"/>
                  <a:pt x="95053" y="972894"/>
                </a:cubicBezTo>
                <a:cubicBezTo>
                  <a:pt x="106892" y="964122"/>
                  <a:pt x="115036" y="951244"/>
                  <a:pt x="117913" y="936795"/>
                </a:cubicBezTo>
                <a:close/>
                <a:moveTo>
                  <a:pt x="130200" y="964226"/>
                </a:moveTo>
                <a:cubicBezTo>
                  <a:pt x="134067" y="976571"/>
                  <a:pt x="136210" y="989392"/>
                  <a:pt x="136582" y="1002326"/>
                </a:cubicBezTo>
                <a:cubicBezTo>
                  <a:pt x="130400" y="996173"/>
                  <a:pt x="123571" y="990706"/>
                  <a:pt x="116198" y="986039"/>
                </a:cubicBezTo>
                <a:cubicBezTo>
                  <a:pt x="123333" y="980524"/>
                  <a:pt x="128076" y="972475"/>
                  <a:pt x="129438" y="963560"/>
                </a:cubicBezTo>
                <a:close/>
                <a:moveTo>
                  <a:pt x="98006" y="909744"/>
                </a:moveTo>
                <a:cubicBezTo>
                  <a:pt x="91634" y="926812"/>
                  <a:pt x="80699" y="941805"/>
                  <a:pt x="66383" y="953082"/>
                </a:cubicBezTo>
                <a:cubicBezTo>
                  <a:pt x="66383" y="953082"/>
                  <a:pt x="66383" y="953082"/>
                  <a:pt x="66383" y="953082"/>
                </a:cubicBezTo>
                <a:cubicBezTo>
                  <a:pt x="60468" y="948539"/>
                  <a:pt x="54810" y="943671"/>
                  <a:pt x="49428" y="938509"/>
                </a:cubicBezTo>
                <a:cubicBezTo>
                  <a:pt x="66783" y="929384"/>
                  <a:pt x="78813" y="912620"/>
                  <a:pt x="81909" y="893265"/>
                </a:cubicBezTo>
                <a:cubicBezTo>
                  <a:pt x="87385" y="898266"/>
                  <a:pt x="92595" y="903543"/>
                  <a:pt x="97529" y="909077"/>
                </a:cubicBezTo>
                <a:close/>
                <a:moveTo>
                  <a:pt x="50381" y="872310"/>
                </a:moveTo>
                <a:cubicBezTo>
                  <a:pt x="44799" y="881902"/>
                  <a:pt x="34522" y="887779"/>
                  <a:pt x="23425" y="887741"/>
                </a:cubicBezTo>
                <a:cubicBezTo>
                  <a:pt x="23120" y="887636"/>
                  <a:pt x="22777" y="887636"/>
                  <a:pt x="22472" y="887741"/>
                </a:cubicBezTo>
                <a:cubicBezTo>
                  <a:pt x="21710" y="882407"/>
                  <a:pt x="21329" y="876882"/>
                  <a:pt x="21044" y="871358"/>
                </a:cubicBezTo>
                <a:cubicBezTo>
                  <a:pt x="27140" y="869958"/>
                  <a:pt x="32378" y="866100"/>
                  <a:pt x="35522" y="860690"/>
                </a:cubicBezTo>
                <a:cubicBezTo>
                  <a:pt x="35522" y="860690"/>
                  <a:pt x="35522" y="860690"/>
                  <a:pt x="35522" y="860690"/>
                </a:cubicBezTo>
                <a:cubicBezTo>
                  <a:pt x="45618" y="866881"/>
                  <a:pt x="55334" y="873453"/>
                  <a:pt x="64573" y="880406"/>
                </a:cubicBezTo>
                <a:cubicBezTo>
                  <a:pt x="57058" y="895351"/>
                  <a:pt x="45161" y="907648"/>
                  <a:pt x="30473" y="915649"/>
                </a:cubicBezTo>
                <a:cubicBezTo>
                  <a:pt x="28911" y="912811"/>
                  <a:pt x="27568" y="909848"/>
                  <a:pt x="26473" y="906791"/>
                </a:cubicBezTo>
                <a:cubicBezTo>
                  <a:pt x="24644" y="901438"/>
                  <a:pt x="23339" y="895913"/>
                  <a:pt x="22568" y="890313"/>
                </a:cubicBezTo>
                <a:cubicBezTo>
                  <a:pt x="22568" y="890313"/>
                  <a:pt x="23044" y="890313"/>
                  <a:pt x="23330" y="890313"/>
                </a:cubicBezTo>
                <a:cubicBezTo>
                  <a:pt x="35445" y="890341"/>
                  <a:pt x="46656" y="883912"/>
                  <a:pt x="52762" y="873453"/>
                </a:cubicBezTo>
                <a:cubicBezTo>
                  <a:pt x="53238" y="871453"/>
                  <a:pt x="51143" y="870024"/>
                  <a:pt x="50285" y="871644"/>
                </a:cubicBezTo>
                <a:close/>
                <a:moveTo>
                  <a:pt x="66954" y="881835"/>
                </a:moveTo>
                <a:cubicBezTo>
                  <a:pt x="71050" y="884979"/>
                  <a:pt x="74955" y="888122"/>
                  <a:pt x="78765" y="891360"/>
                </a:cubicBezTo>
                <a:cubicBezTo>
                  <a:pt x="76174" y="910791"/>
                  <a:pt x="64163" y="927679"/>
                  <a:pt x="46666" y="936509"/>
                </a:cubicBezTo>
                <a:cubicBezTo>
                  <a:pt x="41065" y="930765"/>
                  <a:pt x="36169" y="924364"/>
                  <a:pt x="32093" y="917459"/>
                </a:cubicBezTo>
                <a:cubicBezTo>
                  <a:pt x="47085" y="909248"/>
                  <a:pt x="59220" y="896656"/>
                  <a:pt x="66859" y="881359"/>
                </a:cubicBezTo>
                <a:close/>
                <a:moveTo>
                  <a:pt x="33521" y="859166"/>
                </a:moveTo>
                <a:cubicBezTo>
                  <a:pt x="33521" y="859166"/>
                  <a:pt x="33521" y="859166"/>
                  <a:pt x="33045" y="859166"/>
                </a:cubicBezTo>
                <a:cubicBezTo>
                  <a:pt x="30426" y="863814"/>
                  <a:pt x="26082" y="867233"/>
                  <a:pt x="20948" y="868691"/>
                </a:cubicBezTo>
                <a:lnTo>
                  <a:pt x="20377" y="851260"/>
                </a:lnTo>
                <a:close/>
                <a:moveTo>
                  <a:pt x="22853" y="965465"/>
                </a:moveTo>
                <a:cubicBezTo>
                  <a:pt x="3803" y="931841"/>
                  <a:pt x="4566" y="892980"/>
                  <a:pt x="14662" y="856975"/>
                </a:cubicBezTo>
                <a:cubicBezTo>
                  <a:pt x="16567" y="888503"/>
                  <a:pt x="18853" y="916411"/>
                  <a:pt x="43237" y="941081"/>
                </a:cubicBezTo>
                <a:cubicBezTo>
                  <a:pt x="56429" y="954349"/>
                  <a:pt x="71212" y="965922"/>
                  <a:pt x="87243" y="975561"/>
                </a:cubicBezTo>
                <a:cubicBezTo>
                  <a:pt x="104959" y="986515"/>
                  <a:pt x="123437" y="995183"/>
                  <a:pt x="136677" y="1011566"/>
                </a:cubicBezTo>
                <a:cubicBezTo>
                  <a:pt x="136620" y="1011718"/>
                  <a:pt x="136620" y="1011890"/>
                  <a:pt x="136677" y="1012042"/>
                </a:cubicBezTo>
                <a:cubicBezTo>
                  <a:pt x="136296" y="1012890"/>
                  <a:pt x="136296" y="1013861"/>
                  <a:pt x="136677" y="1014709"/>
                </a:cubicBezTo>
                <a:cubicBezTo>
                  <a:pt x="91338" y="1017376"/>
                  <a:pt x="46761" y="1006327"/>
                  <a:pt x="22758" y="964988"/>
                </a:cubicBezTo>
                <a:close/>
                <a:moveTo>
                  <a:pt x="428333" y="876978"/>
                </a:moveTo>
                <a:cubicBezTo>
                  <a:pt x="435429" y="864452"/>
                  <a:pt x="438543" y="850069"/>
                  <a:pt x="437286" y="835734"/>
                </a:cubicBezTo>
                <a:cubicBezTo>
                  <a:pt x="445763" y="832305"/>
                  <a:pt x="454336" y="829162"/>
                  <a:pt x="463099" y="826209"/>
                </a:cubicBezTo>
                <a:cubicBezTo>
                  <a:pt x="464147" y="833810"/>
                  <a:pt x="463956" y="841535"/>
                  <a:pt x="462527" y="849069"/>
                </a:cubicBezTo>
                <a:cubicBezTo>
                  <a:pt x="451383" y="858499"/>
                  <a:pt x="440048" y="867738"/>
                  <a:pt x="428237" y="876501"/>
                </a:cubicBezTo>
                <a:close/>
                <a:moveTo>
                  <a:pt x="325177" y="930508"/>
                </a:moveTo>
                <a:cubicBezTo>
                  <a:pt x="321186" y="923479"/>
                  <a:pt x="320700" y="914992"/>
                  <a:pt x="323843" y="907553"/>
                </a:cubicBezTo>
                <a:cubicBezTo>
                  <a:pt x="323977" y="907286"/>
                  <a:pt x="323977" y="906962"/>
                  <a:pt x="323843" y="906696"/>
                </a:cubicBezTo>
                <a:cubicBezTo>
                  <a:pt x="329177" y="901866"/>
                  <a:pt x="334607" y="897199"/>
                  <a:pt x="340131" y="892694"/>
                </a:cubicBezTo>
                <a:cubicBezTo>
                  <a:pt x="338607" y="904009"/>
                  <a:pt x="338607" y="915478"/>
                  <a:pt x="340131" y="926793"/>
                </a:cubicBezTo>
                <a:cubicBezTo>
                  <a:pt x="335178" y="928165"/>
                  <a:pt x="330159" y="929251"/>
                  <a:pt x="325082" y="930032"/>
                </a:cubicBezTo>
                <a:close/>
                <a:moveTo>
                  <a:pt x="342798" y="925936"/>
                </a:moveTo>
                <a:cubicBezTo>
                  <a:pt x="341226" y="914068"/>
                  <a:pt x="341417" y="902028"/>
                  <a:pt x="343370" y="890217"/>
                </a:cubicBezTo>
                <a:cubicBezTo>
                  <a:pt x="351276" y="884026"/>
                  <a:pt x="359372" y="878216"/>
                  <a:pt x="367563" y="872596"/>
                </a:cubicBezTo>
                <a:cubicBezTo>
                  <a:pt x="361839" y="887322"/>
                  <a:pt x="358000" y="902724"/>
                  <a:pt x="356133" y="918411"/>
                </a:cubicBezTo>
                <a:cubicBezTo>
                  <a:pt x="356057" y="919249"/>
                  <a:pt x="356666" y="919992"/>
                  <a:pt x="357505" y="920078"/>
                </a:cubicBezTo>
                <a:cubicBezTo>
                  <a:pt x="357686" y="920088"/>
                  <a:pt x="357867" y="920078"/>
                  <a:pt x="358038" y="920030"/>
                </a:cubicBezTo>
                <a:cubicBezTo>
                  <a:pt x="352895" y="921745"/>
                  <a:pt x="347846" y="923745"/>
                  <a:pt x="342703" y="925460"/>
                </a:cubicBezTo>
                <a:close/>
                <a:moveTo>
                  <a:pt x="358895" y="919173"/>
                </a:moveTo>
                <a:cubicBezTo>
                  <a:pt x="360686" y="902162"/>
                  <a:pt x="365049" y="885531"/>
                  <a:pt x="371850" y="869834"/>
                </a:cubicBezTo>
                <a:cubicBezTo>
                  <a:pt x="377088" y="866405"/>
                  <a:pt x="382422" y="863166"/>
                  <a:pt x="387852" y="860309"/>
                </a:cubicBezTo>
                <a:cubicBezTo>
                  <a:pt x="378327" y="873263"/>
                  <a:pt x="379374" y="894313"/>
                  <a:pt x="378327" y="909458"/>
                </a:cubicBezTo>
                <a:cubicBezTo>
                  <a:pt x="378327" y="909458"/>
                  <a:pt x="378327" y="909934"/>
                  <a:pt x="378327" y="910220"/>
                </a:cubicBezTo>
                <a:cubicBezTo>
                  <a:pt x="371850" y="913839"/>
                  <a:pt x="365277" y="917173"/>
                  <a:pt x="358514" y="919745"/>
                </a:cubicBezTo>
                <a:cubicBezTo>
                  <a:pt x="358610" y="919173"/>
                  <a:pt x="358800" y="918983"/>
                  <a:pt x="358800" y="918697"/>
                </a:cubicBezTo>
                <a:close/>
                <a:moveTo>
                  <a:pt x="396995" y="855546"/>
                </a:moveTo>
                <a:cubicBezTo>
                  <a:pt x="397281" y="855337"/>
                  <a:pt x="397481" y="855032"/>
                  <a:pt x="397567" y="854689"/>
                </a:cubicBezTo>
                <a:cubicBezTo>
                  <a:pt x="403187" y="851641"/>
                  <a:pt x="408902" y="848688"/>
                  <a:pt x="414712" y="845926"/>
                </a:cubicBezTo>
                <a:cubicBezTo>
                  <a:pt x="405187" y="862690"/>
                  <a:pt x="405187" y="885359"/>
                  <a:pt x="390233" y="897837"/>
                </a:cubicBezTo>
                <a:cubicBezTo>
                  <a:pt x="389728" y="897237"/>
                  <a:pt x="388823" y="897151"/>
                  <a:pt x="388223" y="897656"/>
                </a:cubicBezTo>
                <a:cubicBezTo>
                  <a:pt x="388156" y="897714"/>
                  <a:pt x="388099" y="897771"/>
                  <a:pt x="388042" y="897837"/>
                </a:cubicBezTo>
                <a:lnTo>
                  <a:pt x="386423" y="900504"/>
                </a:lnTo>
                <a:cubicBezTo>
                  <a:pt x="386423" y="900504"/>
                  <a:pt x="386423" y="900504"/>
                  <a:pt x="386423" y="901076"/>
                </a:cubicBezTo>
                <a:lnTo>
                  <a:pt x="382708" y="907076"/>
                </a:lnTo>
                <a:cubicBezTo>
                  <a:pt x="382708" y="907076"/>
                  <a:pt x="382708" y="907076"/>
                  <a:pt x="382708" y="907076"/>
                </a:cubicBezTo>
                <a:lnTo>
                  <a:pt x="381470" y="907743"/>
                </a:lnTo>
                <a:cubicBezTo>
                  <a:pt x="382232" y="890789"/>
                  <a:pt x="379946" y="864881"/>
                  <a:pt x="396614" y="855070"/>
                </a:cubicBezTo>
                <a:close/>
                <a:moveTo>
                  <a:pt x="388804" y="902409"/>
                </a:moveTo>
                <a:cubicBezTo>
                  <a:pt x="409092" y="889074"/>
                  <a:pt x="406235" y="861928"/>
                  <a:pt x="419379" y="843640"/>
                </a:cubicBezTo>
                <a:cubicBezTo>
                  <a:pt x="424523" y="841259"/>
                  <a:pt x="429666" y="838973"/>
                  <a:pt x="434810" y="836877"/>
                </a:cubicBezTo>
                <a:cubicBezTo>
                  <a:pt x="435981" y="852651"/>
                  <a:pt x="431638" y="868338"/>
                  <a:pt x="422522" y="881264"/>
                </a:cubicBezTo>
                <a:cubicBezTo>
                  <a:pt x="418427" y="884216"/>
                  <a:pt x="414521" y="887169"/>
                  <a:pt x="410426" y="890027"/>
                </a:cubicBezTo>
                <a:cubicBezTo>
                  <a:pt x="402806" y="895075"/>
                  <a:pt x="395091" y="900028"/>
                  <a:pt x="387375" y="904790"/>
                </a:cubicBezTo>
                <a:close/>
                <a:moveTo>
                  <a:pt x="466147" y="825447"/>
                </a:moveTo>
                <a:cubicBezTo>
                  <a:pt x="475672" y="822304"/>
                  <a:pt x="485864" y="819637"/>
                  <a:pt x="495960" y="817256"/>
                </a:cubicBezTo>
                <a:cubicBezTo>
                  <a:pt x="486435" y="827257"/>
                  <a:pt x="476339" y="836877"/>
                  <a:pt x="466147" y="845831"/>
                </a:cubicBezTo>
                <a:cubicBezTo>
                  <a:pt x="466995" y="838896"/>
                  <a:pt x="466861" y="831877"/>
                  <a:pt x="465766" y="824971"/>
                </a:cubicBezTo>
                <a:close/>
                <a:moveTo>
                  <a:pt x="319938" y="909458"/>
                </a:moveTo>
                <a:cubicBezTo>
                  <a:pt x="317890" y="916468"/>
                  <a:pt x="318605" y="924002"/>
                  <a:pt x="321938" y="930508"/>
                </a:cubicBezTo>
                <a:cubicBezTo>
                  <a:pt x="313814" y="931803"/>
                  <a:pt x="305584" y="932280"/>
                  <a:pt x="297364" y="931937"/>
                </a:cubicBezTo>
                <a:cubicBezTo>
                  <a:pt x="304793" y="924126"/>
                  <a:pt x="312413" y="916601"/>
                  <a:pt x="319938" y="909458"/>
                </a:cubicBezTo>
                <a:close/>
                <a:moveTo>
                  <a:pt x="438143" y="928508"/>
                </a:moveTo>
                <a:cubicBezTo>
                  <a:pt x="416674" y="939947"/>
                  <a:pt x="393128" y="946948"/>
                  <a:pt x="368897" y="949082"/>
                </a:cubicBezTo>
                <a:cubicBezTo>
                  <a:pt x="349190" y="948044"/>
                  <a:pt x="329720" y="944233"/>
                  <a:pt x="311080" y="937747"/>
                </a:cubicBezTo>
                <a:cubicBezTo>
                  <a:pt x="345942" y="935366"/>
                  <a:pt x="376041" y="918697"/>
                  <a:pt x="406330" y="899171"/>
                </a:cubicBezTo>
                <a:cubicBezTo>
                  <a:pt x="425770" y="886550"/>
                  <a:pt x="444287" y="872577"/>
                  <a:pt x="461766" y="857356"/>
                </a:cubicBezTo>
                <a:cubicBezTo>
                  <a:pt x="462461" y="857585"/>
                  <a:pt x="463223" y="857204"/>
                  <a:pt x="463451" y="856508"/>
                </a:cubicBezTo>
                <a:cubicBezTo>
                  <a:pt x="463461" y="856470"/>
                  <a:pt x="463470" y="856442"/>
                  <a:pt x="463480" y="856404"/>
                </a:cubicBezTo>
                <a:cubicBezTo>
                  <a:pt x="463480" y="856404"/>
                  <a:pt x="463480" y="855927"/>
                  <a:pt x="463480" y="855641"/>
                </a:cubicBezTo>
                <a:cubicBezTo>
                  <a:pt x="475291" y="845355"/>
                  <a:pt x="486721" y="834496"/>
                  <a:pt x="497579" y="823161"/>
                </a:cubicBezTo>
                <a:cubicBezTo>
                  <a:pt x="491388" y="865547"/>
                  <a:pt x="480339" y="907648"/>
                  <a:pt x="438334" y="92869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5"/>
          <p:cNvSpPr/>
          <p:nvPr/>
        </p:nvSpPr>
        <p:spPr>
          <a:xfrm rot="2907161">
            <a:off x="10142429" y="6003956"/>
            <a:ext cx="2035088" cy="551017"/>
          </a:xfrm>
          <a:custGeom>
            <a:avLst/>
            <a:gdLst/>
            <a:ahLst/>
            <a:cxnLst/>
            <a:rect l="l" t="t" r="r" b="b"/>
            <a:pathLst>
              <a:path w="1475135" h="399405" extrusionOk="0">
                <a:moveTo>
                  <a:pt x="1473035" y="292866"/>
                </a:moveTo>
                <a:cubicBezTo>
                  <a:pt x="1438335" y="280979"/>
                  <a:pt x="1402921" y="271245"/>
                  <a:pt x="1367022" y="263720"/>
                </a:cubicBezTo>
                <a:cubicBezTo>
                  <a:pt x="1367069" y="263434"/>
                  <a:pt x="1367069" y="263148"/>
                  <a:pt x="1367022" y="262863"/>
                </a:cubicBezTo>
                <a:cubicBezTo>
                  <a:pt x="1368155" y="262005"/>
                  <a:pt x="1368374" y="260386"/>
                  <a:pt x="1367517" y="259262"/>
                </a:cubicBezTo>
                <a:cubicBezTo>
                  <a:pt x="1367374" y="259071"/>
                  <a:pt x="1367203" y="258910"/>
                  <a:pt x="1367022" y="258767"/>
                </a:cubicBezTo>
                <a:lnTo>
                  <a:pt x="1365307" y="257433"/>
                </a:lnTo>
                <a:cubicBezTo>
                  <a:pt x="1354782" y="226134"/>
                  <a:pt x="1335951" y="198283"/>
                  <a:pt x="1310824" y="176852"/>
                </a:cubicBezTo>
                <a:cubicBezTo>
                  <a:pt x="1284821" y="154944"/>
                  <a:pt x="1251960" y="129227"/>
                  <a:pt x="1217575" y="124655"/>
                </a:cubicBezTo>
                <a:cubicBezTo>
                  <a:pt x="1215889" y="124236"/>
                  <a:pt x="1214184" y="125264"/>
                  <a:pt x="1213765" y="126941"/>
                </a:cubicBezTo>
                <a:cubicBezTo>
                  <a:pt x="1213641" y="127445"/>
                  <a:pt x="1213641" y="127969"/>
                  <a:pt x="1213765" y="128465"/>
                </a:cubicBezTo>
                <a:cubicBezTo>
                  <a:pt x="1222527" y="158849"/>
                  <a:pt x="1232338" y="191806"/>
                  <a:pt x="1257865" y="212666"/>
                </a:cubicBezTo>
                <a:cubicBezTo>
                  <a:pt x="1287202" y="236764"/>
                  <a:pt x="1327969" y="238002"/>
                  <a:pt x="1358544" y="260291"/>
                </a:cubicBezTo>
                <a:lnTo>
                  <a:pt x="1357401" y="260291"/>
                </a:lnTo>
                <a:cubicBezTo>
                  <a:pt x="1356420" y="259767"/>
                  <a:pt x="1355239" y="259767"/>
                  <a:pt x="1354258" y="260291"/>
                </a:cubicBezTo>
                <a:lnTo>
                  <a:pt x="1347495" y="260291"/>
                </a:lnTo>
                <a:cubicBezTo>
                  <a:pt x="1301642" y="251766"/>
                  <a:pt x="1255160" y="247089"/>
                  <a:pt x="1208526" y="246289"/>
                </a:cubicBezTo>
                <a:cubicBezTo>
                  <a:pt x="1208297" y="245279"/>
                  <a:pt x="1207459" y="244517"/>
                  <a:pt x="1206430" y="244384"/>
                </a:cubicBezTo>
                <a:cubicBezTo>
                  <a:pt x="1167759" y="236859"/>
                  <a:pt x="1130230" y="221810"/>
                  <a:pt x="1109180" y="187234"/>
                </a:cubicBezTo>
                <a:cubicBezTo>
                  <a:pt x="1113561" y="184567"/>
                  <a:pt x="1118705" y="181138"/>
                  <a:pt x="1119753" y="176280"/>
                </a:cubicBezTo>
                <a:cubicBezTo>
                  <a:pt x="1120800" y="171422"/>
                  <a:pt x="1114228" y="161612"/>
                  <a:pt x="1110228" y="156563"/>
                </a:cubicBezTo>
                <a:cubicBezTo>
                  <a:pt x="1113952" y="159745"/>
                  <a:pt x="1117514" y="163117"/>
                  <a:pt x="1120896" y="166660"/>
                </a:cubicBezTo>
                <a:cubicBezTo>
                  <a:pt x="1125049" y="170984"/>
                  <a:pt x="1131506" y="172137"/>
                  <a:pt x="1136898" y="169517"/>
                </a:cubicBezTo>
                <a:cubicBezTo>
                  <a:pt x="1145756" y="166184"/>
                  <a:pt x="1145851" y="161421"/>
                  <a:pt x="1148994" y="153801"/>
                </a:cubicBezTo>
                <a:cubicBezTo>
                  <a:pt x="1151585" y="147010"/>
                  <a:pt x="1155767" y="140933"/>
                  <a:pt x="1161186" y="136085"/>
                </a:cubicBezTo>
                <a:cubicBezTo>
                  <a:pt x="1164234" y="133037"/>
                  <a:pt x="1167187" y="131227"/>
                  <a:pt x="1168616" y="127036"/>
                </a:cubicBezTo>
                <a:cubicBezTo>
                  <a:pt x="1174426" y="109320"/>
                  <a:pt x="1152042" y="103604"/>
                  <a:pt x="1139374" y="105033"/>
                </a:cubicBezTo>
                <a:cubicBezTo>
                  <a:pt x="1121324" y="108110"/>
                  <a:pt x="1104675" y="116739"/>
                  <a:pt x="1091749" y="129703"/>
                </a:cubicBezTo>
                <a:cubicBezTo>
                  <a:pt x="1078643" y="122483"/>
                  <a:pt x="1063946" y="118625"/>
                  <a:pt x="1048982" y="118463"/>
                </a:cubicBezTo>
                <a:cubicBezTo>
                  <a:pt x="1040314" y="118463"/>
                  <a:pt x="1018883" y="114939"/>
                  <a:pt x="1012692" y="123512"/>
                </a:cubicBezTo>
                <a:cubicBezTo>
                  <a:pt x="1010330" y="129274"/>
                  <a:pt x="1009225" y="135475"/>
                  <a:pt x="1009453" y="141705"/>
                </a:cubicBezTo>
                <a:cubicBezTo>
                  <a:pt x="1008596" y="148563"/>
                  <a:pt x="1004786" y="159421"/>
                  <a:pt x="1007739" y="166088"/>
                </a:cubicBezTo>
                <a:cubicBezTo>
                  <a:pt x="1010691" y="172756"/>
                  <a:pt x="1022883" y="176566"/>
                  <a:pt x="1031932" y="178566"/>
                </a:cubicBezTo>
                <a:cubicBezTo>
                  <a:pt x="1029665" y="181490"/>
                  <a:pt x="1029294" y="185462"/>
                  <a:pt x="1030980" y="188758"/>
                </a:cubicBezTo>
                <a:cubicBezTo>
                  <a:pt x="1033932" y="194282"/>
                  <a:pt x="1041267" y="193330"/>
                  <a:pt x="1046506" y="193901"/>
                </a:cubicBezTo>
                <a:cubicBezTo>
                  <a:pt x="1051373" y="194130"/>
                  <a:pt x="1056202" y="194930"/>
                  <a:pt x="1060888" y="196283"/>
                </a:cubicBezTo>
                <a:cubicBezTo>
                  <a:pt x="1064908" y="197635"/>
                  <a:pt x="1068718" y="199521"/>
                  <a:pt x="1072223" y="201903"/>
                </a:cubicBezTo>
                <a:cubicBezTo>
                  <a:pt x="1073890" y="202521"/>
                  <a:pt x="1075614" y="202998"/>
                  <a:pt x="1077366" y="203331"/>
                </a:cubicBezTo>
                <a:cubicBezTo>
                  <a:pt x="1085653" y="203903"/>
                  <a:pt x="1096893" y="195711"/>
                  <a:pt x="1104227" y="190568"/>
                </a:cubicBezTo>
                <a:cubicBezTo>
                  <a:pt x="1123277" y="221048"/>
                  <a:pt x="1153852" y="237240"/>
                  <a:pt x="1187475" y="246194"/>
                </a:cubicBezTo>
                <a:cubicBezTo>
                  <a:pt x="1152395" y="246727"/>
                  <a:pt x="1117400" y="249585"/>
                  <a:pt x="1082700" y="254766"/>
                </a:cubicBezTo>
                <a:cubicBezTo>
                  <a:pt x="1085082" y="253718"/>
                  <a:pt x="1085653" y="249718"/>
                  <a:pt x="1082700" y="249051"/>
                </a:cubicBezTo>
                <a:lnTo>
                  <a:pt x="1076890" y="247908"/>
                </a:lnTo>
                <a:cubicBezTo>
                  <a:pt x="1033428" y="229382"/>
                  <a:pt x="986479" y="220448"/>
                  <a:pt x="939254" y="221714"/>
                </a:cubicBezTo>
                <a:cubicBezTo>
                  <a:pt x="937568" y="221629"/>
                  <a:pt x="936139" y="222924"/>
                  <a:pt x="936063" y="224610"/>
                </a:cubicBezTo>
                <a:cubicBezTo>
                  <a:pt x="936006" y="225772"/>
                  <a:pt x="936615" y="226867"/>
                  <a:pt x="937635" y="227430"/>
                </a:cubicBezTo>
                <a:cubicBezTo>
                  <a:pt x="971515" y="249299"/>
                  <a:pt x="1011139" y="260567"/>
                  <a:pt x="1051458" y="259814"/>
                </a:cubicBezTo>
                <a:cubicBezTo>
                  <a:pt x="1016311" y="265815"/>
                  <a:pt x="981355" y="273245"/>
                  <a:pt x="946112" y="280579"/>
                </a:cubicBezTo>
                <a:cubicBezTo>
                  <a:pt x="945483" y="279369"/>
                  <a:pt x="944093" y="278769"/>
                  <a:pt x="942778" y="279150"/>
                </a:cubicBezTo>
                <a:lnTo>
                  <a:pt x="941254" y="279150"/>
                </a:lnTo>
                <a:cubicBezTo>
                  <a:pt x="940721" y="278493"/>
                  <a:pt x="939911" y="278112"/>
                  <a:pt x="939064" y="278103"/>
                </a:cubicBezTo>
                <a:lnTo>
                  <a:pt x="935444" y="278103"/>
                </a:lnTo>
                <a:cubicBezTo>
                  <a:pt x="907583" y="273130"/>
                  <a:pt x="881304" y="261605"/>
                  <a:pt x="858768" y="244479"/>
                </a:cubicBezTo>
                <a:cubicBezTo>
                  <a:pt x="841861" y="228372"/>
                  <a:pt x="823706" y="213628"/>
                  <a:pt x="804475" y="200379"/>
                </a:cubicBezTo>
                <a:cubicBezTo>
                  <a:pt x="802875" y="199588"/>
                  <a:pt x="800932" y="200245"/>
                  <a:pt x="800141" y="201855"/>
                </a:cubicBezTo>
                <a:cubicBezTo>
                  <a:pt x="799941" y="202255"/>
                  <a:pt x="799827" y="202693"/>
                  <a:pt x="799808" y="203141"/>
                </a:cubicBezTo>
                <a:cubicBezTo>
                  <a:pt x="800056" y="206560"/>
                  <a:pt x="800494" y="209961"/>
                  <a:pt x="801141" y="213332"/>
                </a:cubicBezTo>
                <a:cubicBezTo>
                  <a:pt x="800522" y="214361"/>
                  <a:pt x="800522" y="215637"/>
                  <a:pt x="801141" y="216666"/>
                </a:cubicBezTo>
                <a:cubicBezTo>
                  <a:pt x="801618" y="217619"/>
                  <a:pt x="802284" y="218476"/>
                  <a:pt x="802761" y="219429"/>
                </a:cubicBezTo>
                <a:cubicBezTo>
                  <a:pt x="813905" y="265911"/>
                  <a:pt x="858101" y="287818"/>
                  <a:pt x="903916" y="289247"/>
                </a:cubicBezTo>
                <a:cubicBezTo>
                  <a:pt x="861082" y="297619"/>
                  <a:pt x="817743" y="303220"/>
                  <a:pt x="774186" y="306011"/>
                </a:cubicBezTo>
                <a:cubicBezTo>
                  <a:pt x="774071" y="305220"/>
                  <a:pt x="773700" y="304487"/>
                  <a:pt x="773138" y="303915"/>
                </a:cubicBezTo>
                <a:cubicBezTo>
                  <a:pt x="773271" y="303353"/>
                  <a:pt x="773271" y="302763"/>
                  <a:pt x="773138" y="302201"/>
                </a:cubicBezTo>
                <a:cubicBezTo>
                  <a:pt x="729618" y="213694"/>
                  <a:pt x="651875" y="146791"/>
                  <a:pt x="557873" y="116939"/>
                </a:cubicBezTo>
                <a:cubicBezTo>
                  <a:pt x="555778" y="116273"/>
                  <a:pt x="553110" y="118559"/>
                  <a:pt x="554063" y="120749"/>
                </a:cubicBezTo>
                <a:cubicBezTo>
                  <a:pt x="571208" y="163993"/>
                  <a:pt x="589686" y="209427"/>
                  <a:pt x="626739" y="239526"/>
                </a:cubicBezTo>
                <a:cubicBezTo>
                  <a:pt x="663791" y="269625"/>
                  <a:pt x="715797" y="289913"/>
                  <a:pt x="762375" y="306201"/>
                </a:cubicBezTo>
                <a:cubicBezTo>
                  <a:pt x="747201" y="307087"/>
                  <a:pt x="732057" y="307563"/>
                  <a:pt x="716940" y="307630"/>
                </a:cubicBezTo>
                <a:cubicBezTo>
                  <a:pt x="719417" y="304487"/>
                  <a:pt x="715035" y="300105"/>
                  <a:pt x="712559" y="303248"/>
                </a:cubicBezTo>
                <a:cubicBezTo>
                  <a:pt x="711987" y="304011"/>
                  <a:pt x="711321" y="304677"/>
                  <a:pt x="710749" y="305344"/>
                </a:cubicBezTo>
                <a:cubicBezTo>
                  <a:pt x="660581" y="281770"/>
                  <a:pt x="604307" y="274435"/>
                  <a:pt x="549777" y="284389"/>
                </a:cubicBezTo>
                <a:cubicBezTo>
                  <a:pt x="540985" y="286037"/>
                  <a:pt x="532298" y="288237"/>
                  <a:pt x="523773" y="290961"/>
                </a:cubicBezTo>
                <a:cubicBezTo>
                  <a:pt x="512724" y="288866"/>
                  <a:pt x="501771" y="286675"/>
                  <a:pt x="490817" y="284389"/>
                </a:cubicBezTo>
                <a:lnTo>
                  <a:pt x="490817" y="284389"/>
                </a:lnTo>
                <a:cubicBezTo>
                  <a:pt x="504419" y="254480"/>
                  <a:pt x="503609" y="220000"/>
                  <a:pt x="488626" y="190758"/>
                </a:cubicBezTo>
                <a:cubicBezTo>
                  <a:pt x="487731" y="189272"/>
                  <a:pt x="485807" y="188787"/>
                  <a:pt x="484311" y="189682"/>
                </a:cubicBezTo>
                <a:cubicBezTo>
                  <a:pt x="484121" y="189796"/>
                  <a:pt x="483930" y="189929"/>
                  <a:pt x="483768" y="190091"/>
                </a:cubicBezTo>
                <a:cubicBezTo>
                  <a:pt x="471005" y="201521"/>
                  <a:pt x="468528" y="218666"/>
                  <a:pt x="467385" y="235240"/>
                </a:cubicBezTo>
                <a:cubicBezTo>
                  <a:pt x="459356" y="216571"/>
                  <a:pt x="452298" y="197492"/>
                  <a:pt x="446240" y="178090"/>
                </a:cubicBezTo>
                <a:cubicBezTo>
                  <a:pt x="453574" y="178090"/>
                  <a:pt x="460813" y="177233"/>
                  <a:pt x="466814" y="177328"/>
                </a:cubicBezTo>
                <a:cubicBezTo>
                  <a:pt x="468586" y="177537"/>
                  <a:pt x="470205" y="176271"/>
                  <a:pt x="470414" y="174489"/>
                </a:cubicBezTo>
                <a:cubicBezTo>
                  <a:pt x="470424" y="174356"/>
                  <a:pt x="470433" y="174223"/>
                  <a:pt x="470433" y="174089"/>
                </a:cubicBezTo>
                <a:cubicBezTo>
                  <a:pt x="470433" y="171422"/>
                  <a:pt x="470433" y="168851"/>
                  <a:pt x="470433" y="166184"/>
                </a:cubicBezTo>
                <a:cubicBezTo>
                  <a:pt x="470548" y="164726"/>
                  <a:pt x="469500" y="163431"/>
                  <a:pt x="468052" y="163231"/>
                </a:cubicBezTo>
                <a:cubicBezTo>
                  <a:pt x="467728" y="156497"/>
                  <a:pt x="464709" y="150182"/>
                  <a:pt x="459670" y="145705"/>
                </a:cubicBezTo>
                <a:cubicBezTo>
                  <a:pt x="463194" y="143229"/>
                  <a:pt x="474815" y="144181"/>
                  <a:pt x="479292" y="143324"/>
                </a:cubicBezTo>
                <a:cubicBezTo>
                  <a:pt x="483768" y="142466"/>
                  <a:pt x="489388" y="139038"/>
                  <a:pt x="494913" y="138371"/>
                </a:cubicBezTo>
                <a:cubicBezTo>
                  <a:pt x="502818" y="137323"/>
                  <a:pt x="507581" y="138942"/>
                  <a:pt x="513963" y="133513"/>
                </a:cubicBezTo>
                <a:cubicBezTo>
                  <a:pt x="514677" y="132675"/>
                  <a:pt x="514963" y="131541"/>
                  <a:pt x="514725" y="130465"/>
                </a:cubicBezTo>
                <a:cubicBezTo>
                  <a:pt x="510715" y="111834"/>
                  <a:pt x="494341" y="98471"/>
                  <a:pt x="475291" y="98271"/>
                </a:cubicBezTo>
                <a:cubicBezTo>
                  <a:pt x="451098" y="96746"/>
                  <a:pt x="436524" y="103604"/>
                  <a:pt x="425285" y="125036"/>
                </a:cubicBezTo>
                <a:cubicBezTo>
                  <a:pt x="424542" y="126264"/>
                  <a:pt x="424828" y="127855"/>
                  <a:pt x="425952" y="128750"/>
                </a:cubicBezTo>
                <a:lnTo>
                  <a:pt x="424047" y="133704"/>
                </a:lnTo>
                <a:cubicBezTo>
                  <a:pt x="412826" y="133361"/>
                  <a:pt x="401653" y="135266"/>
                  <a:pt x="391185" y="139323"/>
                </a:cubicBezTo>
                <a:lnTo>
                  <a:pt x="391185" y="139323"/>
                </a:lnTo>
                <a:cubicBezTo>
                  <a:pt x="387137" y="129836"/>
                  <a:pt x="387814" y="118997"/>
                  <a:pt x="392995" y="110081"/>
                </a:cubicBezTo>
                <a:cubicBezTo>
                  <a:pt x="394329" y="106938"/>
                  <a:pt x="388137" y="108557"/>
                  <a:pt x="395948" y="103700"/>
                </a:cubicBezTo>
                <a:cubicBezTo>
                  <a:pt x="397567" y="102747"/>
                  <a:pt x="403092" y="104366"/>
                  <a:pt x="405473" y="103700"/>
                </a:cubicBezTo>
                <a:cubicBezTo>
                  <a:pt x="410807" y="101795"/>
                  <a:pt x="412426" y="96937"/>
                  <a:pt x="414998" y="92555"/>
                </a:cubicBezTo>
                <a:cubicBezTo>
                  <a:pt x="417227" y="88079"/>
                  <a:pt x="421122" y="84659"/>
                  <a:pt x="425857" y="83030"/>
                </a:cubicBezTo>
                <a:lnTo>
                  <a:pt x="436810" y="93317"/>
                </a:lnTo>
                <a:cubicBezTo>
                  <a:pt x="437858" y="95984"/>
                  <a:pt x="436810" y="100366"/>
                  <a:pt x="438048" y="103509"/>
                </a:cubicBezTo>
                <a:cubicBezTo>
                  <a:pt x="439287" y="106653"/>
                  <a:pt x="445383" y="105605"/>
                  <a:pt x="444049" y="101890"/>
                </a:cubicBezTo>
                <a:cubicBezTo>
                  <a:pt x="440334" y="92365"/>
                  <a:pt x="445764" y="79982"/>
                  <a:pt x="431667" y="76934"/>
                </a:cubicBezTo>
                <a:cubicBezTo>
                  <a:pt x="417570" y="73887"/>
                  <a:pt x="414712" y="85031"/>
                  <a:pt x="408045" y="92841"/>
                </a:cubicBezTo>
                <a:cubicBezTo>
                  <a:pt x="401377" y="100652"/>
                  <a:pt x="395662" y="94556"/>
                  <a:pt x="388995" y="100080"/>
                </a:cubicBezTo>
                <a:cubicBezTo>
                  <a:pt x="385566" y="103033"/>
                  <a:pt x="387185" y="104557"/>
                  <a:pt x="386518" y="108176"/>
                </a:cubicBezTo>
                <a:cubicBezTo>
                  <a:pt x="384042" y="121416"/>
                  <a:pt x="379184" y="129322"/>
                  <a:pt x="385470" y="142562"/>
                </a:cubicBezTo>
                <a:cubicBezTo>
                  <a:pt x="377574" y="146172"/>
                  <a:pt x="371364" y="152687"/>
                  <a:pt x="368135" y="160755"/>
                </a:cubicBezTo>
                <a:cubicBezTo>
                  <a:pt x="367716" y="162440"/>
                  <a:pt x="368735" y="164145"/>
                  <a:pt x="370421" y="164564"/>
                </a:cubicBezTo>
                <a:cubicBezTo>
                  <a:pt x="370669" y="164631"/>
                  <a:pt x="370926" y="164660"/>
                  <a:pt x="371183" y="164660"/>
                </a:cubicBezTo>
                <a:cubicBezTo>
                  <a:pt x="382270" y="163364"/>
                  <a:pt x="393509" y="164593"/>
                  <a:pt x="404044" y="168279"/>
                </a:cubicBezTo>
                <a:cubicBezTo>
                  <a:pt x="407568" y="170184"/>
                  <a:pt x="408426" y="173994"/>
                  <a:pt x="412998" y="175804"/>
                </a:cubicBezTo>
                <a:cubicBezTo>
                  <a:pt x="421732" y="178576"/>
                  <a:pt x="430914" y="179643"/>
                  <a:pt x="440049" y="178947"/>
                </a:cubicBezTo>
                <a:cubicBezTo>
                  <a:pt x="446916" y="200521"/>
                  <a:pt x="454889" y="221734"/>
                  <a:pt x="463957" y="242479"/>
                </a:cubicBezTo>
                <a:cubicBezTo>
                  <a:pt x="462956" y="241622"/>
                  <a:pt x="461909" y="240831"/>
                  <a:pt x="460813" y="240098"/>
                </a:cubicBezTo>
                <a:cubicBezTo>
                  <a:pt x="447573" y="231430"/>
                  <a:pt x="428809" y="233811"/>
                  <a:pt x="413855" y="234288"/>
                </a:cubicBezTo>
                <a:cubicBezTo>
                  <a:pt x="392471" y="234640"/>
                  <a:pt x="371240" y="237850"/>
                  <a:pt x="350704" y="243813"/>
                </a:cubicBezTo>
                <a:cubicBezTo>
                  <a:pt x="330797" y="236478"/>
                  <a:pt x="311271" y="228477"/>
                  <a:pt x="291935" y="219809"/>
                </a:cubicBezTo>
                <a:cubicBezTo>
                  <a:pt x="291887" y="219333"/>
                  <a:pt x="291887" y="218857"/>
                  <a:pt x="291935" y="218381"/>
                </a:cubicBezTo>
                <a:cubicBezTo>
                  <a:pt x="291954" y="216695"/>
                  <a:pt x="290601" y="215323"/>
                  <a:pt x="288915" y="215304"/>
                </a:cubicBezTo>
                <a:cubicBezTo>
                  <a:pt x="288373" y="215304"/>
                  <a:pt x="287830" y="215438"/>
                  <a:pt x="287363" y="215714"/>
                </a:cubicBezTo>
                <a:cubicBezTo>
                  <a:pt x="286991" y="215571"/>
                  <a:pt x="286591" y="215571"/>
                  <a:pt x="286220" y="215714"/>
                </a:cubicBezTo>
                <a:lnTo>
                  <a:pt x="286220" y="215714"/>
                </a:lnTo>
                <a:cubicBezTo>
                  <a:pt x="286315" y="215438"/>
                  <a:pt x="286315" y="215133"/>
                  <a:pt x="286220" y="214856"/>
                </a:cubicBezTo>
                <a:cubicBezTo>
                  <a:pt x="287877" y="215247"/>
                  <a:pt x="289544" y="214228"/>
                  <a:pt x="289935" y="212571"/>
                </a:cubicBezTo>
                <a:cubicBezTo>
                  <a:pt x="290325" y="210913"/>
                  <a:pt x="289306" y="209246"/>
                  <a:pt x="287649" y="208856"/>
                </a:cubicBezTo>
                <a:lnTo>
                  <a:pt x="286220" y="208856"/>
                </a:lnTo>
                <a:cubicBezTo>
                  <a:pt x="287934" y="169327"/>
                  <a:pt x="268027" y="130560"/>
                  <a:pt x="250025" y="96461"/>
                </a:cubicBezTo>
                <a:cubicBezTo>
                  <a:pt x="231346" y="57922"/>
                  <a:pt x="203067" y="24823"/>
                  <a:pt x="167919" y="354"/>
                </a:cubicBezTo>
                <a:cubicBezTo>
                  <a:pt x="166405" y="-485"/>
                  <a:pt x="164490" y="58"/>
                  <a:pt x="163643" y="1573"/>
                </a:cubicBezTo>
                <a:cubicBezTo>
                  <a:pt x="163405" y="2020"/>
                  <a:pt x="163262" y="2516"/>
                  <a:pt x="163252" y="3021"/>
                </a:cubicBezTo>
                <a:cubicBezTo>
                  <a:pt x="162395" y="54455"/>
                  <a:pt x="159918" y="100366"/>
                  <a:pt x="189351" y="144943"/>
                </a:cubicBezTo>
                <a:cubicBezTo>
                  <a:pt x="203324" y="166069"/>
                  <a:pt x="221840" y="183805"/>
                  <a:pt x="243548" y="196854"/>
                </a:cubicBezTo>
                <a:cubicBezTo>
                  <a:pt x="197875" y="173518"/>
                  <a:pt x="154032" y="146772"/>
                  <a:pt x="112389" y="116844"/>
                </a:cubicBezTo>
                <a:cubicBezTo>
                  <a:pt x="115589" y="113787"/>
                  <a:pt x="118066" y="110043"/>
                  <a:pt x="119628" y="105890"/>
                </a:cubicBezTo>
                <a:cubicBezTo>
                  <a:pt x="120542" y="97499"/>
                  <a:pt x="117761" y="89117"/>
                  <a:pt x="112008" y="82935"/>
                </a:cubicBezTo>
                <a:cubicBezTo>
                  <a:pt x="115056" y="79982"/>
                  <a:pt x="119056" y="77982"/>
                  <a:pt x="120961" y="73410"/>
                </a:cubicBezTo>
                <a:cubicBezTo>
                  <a:pt x="123380" y="65333"/>
                  <a:pt x="123609" y="56751"/>
                  <a:pt x="121628" y="48550"/>
                </a:cubicBezTo>
                <a:cubicBezTo>
                  <a:pt x="120856" y="42082"/>
                  <a:pt x="117399" y="36244"/>
                  <a:pt x="112103" y="32453"/>
                </a:cubicBezTo>
                <a:cubicBezTo>
                  <a:pt x="106388" y="28833"/>
                  <a:pt x="100101" y="30548"/>
                  <a:pt x="94196" y="28166"/>
                </a:cubicBezTo>
                <a:cubicBezTo>
                  <a:pt x="88290" y="25785"/>
                  <a:pt x="85433" y="21880"/>
                  <a:pt x="78480" y="21594"/>
                </a:cubicBezTo>
                <a:cubicBezTo>
                  <a:pt x="71746" y="21442"/>
                  <a:pt x="65107" y="23299"/>
                  <a:pt x="59430" y="26928"/>
                </a:cubicBezTo>
                <a:cubicBezTo>
                  <a:pt x="55096" y="30348"/>
                  <a:pt x="52200" y="35282"/>
                  <a:pt x="51333" y="40739"/>
                </a:cubicBezTo>
                <a:cubicBezTo>
                  <a:pt x="50571" y="43883"/>
                  <a:pt x="50000" y="47121"/>
                  <a:pt x="49428" y="50264"/>
                </a:cubicBezTo>
                <a:cubicBezTo>
                  <a:pt x="28759" y="47216"/>
                  <a:pt x="-3054" y="49693"/>
                  <a:pt x="1803" y="78839"/>
                </a:cubicBezTo>
                <a:cubicBezTo>
                  <a:pt x="2937" y="84754"/>
                  <a:pt x="2937" y="90831"/>
                  <a:pt x="1803" y="96746"/>
                </a:cubicBezTo>
                <a:cubicBezTo>
                  <a:pt x="1803" y="98271"/>
                  <a:pt x="89" y="99604"/>
                  <a:pt x="89" y="101223"/>
                </a:cubicBezTo>
                <a:cubicBezTo>
                  <a:pt x="-464" y="105138"/>
                  <a:pt x="641" y="109110"/>
                  <a:pt x="3137" y="112177"/>
                </a:cubicBezTo>
                <a:cubicBezTo>
                  <a:pt x="10281" y="120654"/>
                  <a:pt x="23711" y="118845"/>
                  <a:pt x="33141" y="116273"/>
                </a:cubicBezTo>
                <a:cubicBezTo>
                  <a:pt x="32912" y="117349"/>
                  <a:pt x="32588" y="118397"/>
                  <a:pt x="32188" y="119416"/>
                </a:cubicBezTo>
                <a:cubicBezTo>
                  <a:pt x="29331" y="126750"/>
                  <a:pt x="22187" y="132180"/>
                  <a:pt x="28950" y="140085"/>
                </a:cubicBezTo>
                <a:cubicBezTo>
                  <a:pt x="35712" y="147991"/>
                  <a:pt x="45618" y="143895"/>
                  <a:pt x="52381" y="140085"/>
                </a:cubicBezTo>
                <a:cubicBezTo>
                  <a:pt x="61906" y="134275"/>
                  <a:pt x="66097" y="129608"/>
                  <a:pt x="77718" y="129989"/>
                </a:cubicBezTo>
                <a:cubicBezTo>
                  <a:pt x="82490" y="130827"/>
                  <a:pt x="87395" y="130665"/>
                  <a:pt x="92100" y="129513"/>
                </a:cubicBezTo>
                <a:cubicBezTo>
                  <a:pt x="97453" y="127531"/>
                  <a:pt x="102416" y="124626"/>
                  <a:pt x="106769" y="120940"/>
                </a:cubicBezTo>
                <a:cubicBezTo>
                  <a:pt x="151917" y="153592"/>
                  <a:pt x="199704" y="182424"/>
                  <a:pt x="249644" y="207141"/>
                </a:cubicBezTo>
                <a:cubicBezTo>
                  <a:pt x="178111" y="194663"/>
                  <a:pt x="106197" y="215333"/>
                  <a:pt x="40570" y="246384"/>
                </a:cubicBezTo>
                <a:cubicBezTo>
                  <a:pt x="39122" y="247337"/>
                  <a:pt x="38713" y="249289"/>
                  <a:pt x="39665" y="250737"/>
                </a:cubicBezTo>
                <a:cubicBezTo>
                  <a:pt x="40065" y="251337"/>
                  <a:pt x="40646" y="251785"/>
                  <a:pt x="41332" y="252004"/>
                </a:cubicBezTo>
                <a:cubicBezTo>
                  <a:pt x="94767" y="267434"/>
                  <a:pt x="150965" y="281341"/>
                  <a:pt x="206877" y="274102"/>
                </a:cubicBezTo>
                <a:cubicBezTo>
                  <a:pt x="236214" y="270292"/>
                  <a:pt x="283077" y="259719"/>
                  <a:pt x="290220" y="226477"/>
                </a:cubicBezTo>
                <a:cubicBezTo>
                  <a:pt x="306889" y="233906"/>
                  <a:pt x="323748" y="240764"/>
                  <a:pt x="340798" y="247337"/>
                </a:cubicBezTo>
                <a:cubicBezTo>
                  <a:pt x="324777" y="252947"/>
                  <a:pt x="309766" y="261081"/>
                  <a:pt x="296316" y="271435"/>
                </a:cubicBezTo>
                <a:cubicBezTo>
                  <a:pt x="293935" y="273245"/>
                  <a:pt x="296316" y="276483"/>
                  <a:pt x="298507" y="276674"/>
                </a:cubicBezTo>
                <a:cubicBezTo>
                  <a:pt x="329444" y="279960"/>
                  <a:pt x="360629" y="279960"/>
                  <a:pt x="391566" y="276674"/>
                </a:cubicBezTo>
                <a:cubicBezTo>
                  <a:pt x="401091" y="275626"/>
                  <a:pt x="409950" y="274483"/>
                  <a:pt x="419189" y="273626"/>
                </a:cubicBezTo>
                <a:cubicBezTo>
                  <a:pt x="449288" y="282484"/>
                  <a:pt x="479768" y="289818"/>
                  <a:pt x="510629" y="295914"/>
                </a:cubicBezTo>
                <a:cubicBezTo>
                  <a:pt x="463004" y="312678"/>
                  <a:pt x="419189" y="339443"/>
                  <a:pt x="368421" y="344968"/>
                </a:cubicBezTo>
                <a:cubicBezTo>
                  <a:pt x="366687" y="345120"/>
                  <a:pt x="365420" y="346654"/>
                  <a:pt x="365573" y="348378"/>
                </a:cubicBezTo>
                <a:cubicBezTo>
                  <a:pt x="365677" y="349607"/>
                  <a:pt x="366497" y="350654"/>
                  <a:pt x="367659" y="351064"/>
                </a:cubicBezTo>
                <a:cubicBezTo>
                  <a:pt x="429276" y="374915"/>
                  <a:pt x="495789" y="383316"/>
                  <a:pt x="561397" y="375543"/>
                </a:cubicBezTo>
                <a:cubicBezTo>
                  <a:pt x="612832" y="369257"/>
                  <a:pt x="674268" y="355255"/>
                  <a:pt x="710559" y="315155"/>
                </a:cubicBezTo>
                <a:cubicBezTo>
                  <a:pt x="753783" y="315079"/>
                  <a:pt x="796960" y="312183"/>
                  <a:pt x="839813" y="306487"/>
                </a:cubicBezTo>
                <a:cubicBezTo>
                  <a:pt x="851338" y="304963"/>
                  <a:pt x="862768" y="303153"/>
                  <a:pt x="874198" y="301248"/>
                </a:cubicBezTo>
                <a:cubicBezTo>
                  <a:pt x="860911" y="309430"/>
                  <a:pt x="849357" y="320146"/>
                  <a:pt x="840194" y="332776"/>
                </a:cubicBezTo>
                <a:cubicBezTo>
                  <a:pt x="840518" y="331547"/>
                  <a:pt x="839861" y="330271"/>
                  <a:pt x="838670" y="329823"/>
                </a:cubicBezTo>
                <a:cubicBezTo>
                  <a:pt x="820468" y="321955"/>
                  <a:pt x="800103" y="320641"/>
                  <a:pt x="781044" y="326108"/>
                </a:cubicBezTo>
                <a:cubicBezTo>
                  <a:pt x="769042" y="329823"/>
                  <a:pt x="777805" y="344682"/>
                  <a:pt x="783425" y="354683"/>
                </a:cubicBezTo>
                <a:cubicBezTo>
                  <a:pt x="773900" y="359446"/>
                  <a:pt x="764375" y="365923"/>
                  <a:pt x="763327" y="374972"/>
                </a:cubicBezTo>
                <a:cubicBezTo>
                  <a:pt x="763327" y="376658"/>
                  <a:pt x="764689" y="378020"/>
                  <a:pt x="766375" y="378020"/>
                </a:cubicBezTo>
                <a:cubicBezTo>
                  <a:pt x="770280" y="378020"/>
                  <a:pt x="783425" y="375638"/>
                  <a:pt x="786949" y="378020"/>
                </a:cubicBezTo>
                <a:cubicBezTo>
                  <a:pt x="790474" y="380401"/>
                  <a:pt x="787807" y="381734"/>
                  <a:pt x="789616" y="383163"/>
                </a:cubicBezTo>
                <a:cubicBezTo>
                  <a:pt x="793807" y="386497"/>
                  <a:pt x="792283" y="386688"/>
                  <a:pt x="797808" y="388973"/>
                </a:cubicBezTo>
                <a:cubicBezTo>
                  <a:pt x="799294" y="389069"/>
                  <a:pt x="800799" y="389069"/>
                  <a:pt x="802284" y="388973"/>
                </a:cubicBezTo>
                <a:cubicBezTo>
                  <a:pt x="807314" y="388307"/>
                  <a:pt x="812429" y="388802"/>
                  <a:pt x="817239" y="390402"/>
                </a:cubicBezTo>
                <a:cubicBezTo>
                  <a:pt x="819525" y="391069"/>
                  <a:pt x="821430" y="393736"/>
                  <a:pt x="823811" y="394593"/>
                </a:cubicBezTo>
                <a:cubicBezTo>
                  <a:pt x="833660" y="398651"/>
                  <a:pt x="844375" y="400156"/>
                  <a:pt x="854958" y="398975"/>
                </a:cubicBezTo>
                <a:cubicBezTo>
                  <a:pt x="864197" y="397594"/>
                  <a:pt x="870731" y="389221"/>
                  <a:pt x="869817" y="379925"/>
                </a:cubicBezTo>
                <a:cubicBezTo>
                  <a:pt x="882780" y="375429"/>
                  <a:pt x="894563" y="368076"/>
                  <a:pt x="904297" y="358398"/>
                </a:cubicBezTo>
                <a:cubicBezTo>
                  <a:pt x="905478" y="357179"/>
                  <a:pt x="905478" y="355236"/>
                  <a:pt x="904297" y="354017"/>
                </a:cubicBezTo>
                <a:cubicBezTo>
                  <a:pt x="901344" y="351064"/>
                  <a:pt x="899344" y="352207"/>
                  <a:pt x="895725" y="350873"/>
                </a:cubicBezTo>
                <a:cubicBezTo>
                  <a:pt x="889152" y="348588"/>
                  <a:pt x="885724" y="341348"/>
                  <a:pt x="879532" y="338491"/>
                </a:cubicBezTo>
                <a:cubicBezTo>
                  <a:pt x="868512" y="334262"/>
                  <a:pt x="856367" y="333957"/>
                  <a:pt x="845147" y="337634"/>
                </a:cubicBezTo>
                <a:cubicBezTo>
                  <a:pt x="855139" y="323641"/>
                  <a:pt x="868169" y="312078"/>
                  <a:pt x="883247" y="303820"/>
                </a:cubicBezTo>
                <a:cubicBezTo>
                  <a:pt x="884514" y="303315"/>
                  <a:pt x="885133" y="301877"/>
                  <a:pt x="884628" y="300601"/>
                </a:cubicBezTo>
                <a:cubicBezTo>
                  <a:pt x="884619" y="300563"/>
                  <a:pt x="884599" y="300524"/>
                  <a:pt x="884581" y="300486"/>
                </a:cubicBezTo>
                <a:cubicBezTo>
                  <a:pt x="940492" y="290390"/>
                  <a:pt x="995642" y="276483"/>
                  <a:pt x="1051458" y="266672"/>
                </a:cubicBezTo>
                <a:cubicBezTo>
                  <a:pt x="1029494" y="274378"/>
                  <a:pt x="1010615" y="288980"/>
                  <a:pt x="997642" y="308297"/>
                </a:cubicBezTo>
                <a:cubicBezTo>
                  <a:pt x="996814" y="309821"/>
                  <a:pt x="997375" y="311735"/>
                  <a:pt x="998899" y="312564"/>
                </a:cubicBezTo>
                <a:cubicBezTo>
                  <a:pt x="999566" y="312916"/>
                  <a:pt x="1000338" y="313031"/>
                  <a:pt x="1001071" y="312869"/>
                </a:cubicBezTo>
                <a:cubicBezTo>
                  <a:pt x="1040314" y="302010"/>
                  <a:pt x="1084034" y="293819"/>
                  <a:pt x="1111180" y="260957"/>
                </a:cubicBezTo>
                <a:cubicBezTo>
                  <a:pt x="1111618" y="260462"/>
                  <a:pt x="1111857" y="259814"/>
                  <a:pt x="1111847" y="259148"/>
                </a:cubicBezTo>
                <a:cubicBezTo>
                  <a:pt x="1112209" y="258776"/>
                  <a:pt x="1112476" y="258319"/>
                  <a:pt x="1112609" y="257814"/>
                </a:cubicBezTo>
                <a:cubicBezTo>
                  <a:pt x="1119181" y="257147"/>
                  <a:pt x="1125849" y="256576"/>
                  <a:pt x="1132421" y="256100"/>
                </a:cubicBezTo>
                <a:cubicBezTo>
                  <a:pt x="1191485" y="251804"/>
                  <a:pt x="1250845" y="253814"/>
                  <a:pt x="1309491" y="262100"/>
                </a:cubicBezTo>
                <a:cubicBezTo>
                  <a:pt x="1231672" y="263624"/>
                  <a:pt x="1152995" y="274102"/>
                  <a:pt x="1092511" y="327728"/>
                </a:cubicBezTo>
                <a:cubicBezTo>
                  <a:pt x="1091292" y="328966"/>
                  <a:pt x="1091311" y="330957"/>
                  <a:pt x="1092549" y="332176"/>
                </a:cubicBezTo>
                <a:cubicBezTo>
                  <a:pt x="1092940" y="332557"/>
                  <a:pt x="1093416" y="332824"/>
                  <a:pt x="1093940" y="332966"/>
                </a:cubicBezTo>
                <a:cubicBezTo>
                  <a:pt x="1185570" y="350112"/>
                  <a:pt x="1291393" y="347730"/>
                  <a:pt x="1354639" y="269721"/>
                </a:cubicBezTo>
                <a:cubicBezTo>
                  <a:pt x="1393920" y="277369"/>
                  <a:pt x="1432620" y="287751"/>
                  <a:pt x="1470463" y="300772"/>
                </a:cubicBezTo>
                <a:cubicBezTo>
                  <a:pt x="1475131" y="300105"/>
                  <a:pt x="1476750" y="294200"/>
                  <a:pt x="1473035" y="292866"/>
                </a:cubicBezTo>
                <a:close/>
                <a:moveTo>
                  <a:pt x="1144518" y="110653"/>
                </a:moveTo>
                <a:lnTo>
                  <a:pt x="1159472" y="129036"/>
                </a:lnTo>
                <a:lnTo>
                  <a:pt x="1152424" y="134465"/>
                </a:lnTo>
                <a:cubicBezTo>
                  <a:pt x="1149680" y="136875"/>
                  <a:pt x="1147194" y="139552"/>
                  <a:pt x="1144994" y="142466"/>
                </a:cubicBezTo>
                <a:cubicBezTo>
                  <a:pt x="1143946" y="143800"/>
                  <a:pt x="1144423" y="146181"/>
                  <a:pt x="1143375" y="147515"/>
                </a:cubicBezTo>
                <a:cubicBezTo>
                  <a:pt x="1137136" y="152172"/>
                  <a:pt x="1130545" y="156344"/>
                  <a:pt x="1123658" y="159992"/>
                </a:cubicBezTo>
                <a:cubicBezTo>
                  <a:pt x="1121086" y="159326"/>
                  <a:pt x="1117372" y="153325"/>
                  <a:pt x="1114609" y="151420"/>
                </a:cubicBezTo>
                <a:cubicBezTo>
                  <a:pt x="1108199" y="147581"/>
                  <a:pt x="1101065" y="145114"/>
                  <a:pt x="1093654" y="144181"/>
                </a:cubicBezTo>
                <a:cubicBezTo>
                  <a:pt x="1091368" y="143381"/>
                  <a:pt x="1089006" y="142838"/>
                  <a:pt x="1086606" y="142562"/>
                </a:cubicBezTo>
                <a:cubicBezTo>
                  <a:pt x="1098474" y="129541"/>
                  <a:pt x="1113219" y="119464"/>
                  <a:pt x="1129659" y="113129"/>
                </a:cubicBezTo>
                <a:cubicBezTo>
                  <a:pt x="1134335" y="111120"/>
                  <a:pt x="1139441" y="110272"/>
                  <a:pt x="1144518" y="110653"/>
                </a:cubicBezTo>
                <a:close/>
                <a:moveTo>
                  <a:pt x="1064793" y="190949"/>
                </a:moveTo>
                <a:cubicBezTo>
                  <a:pt x="1060498" y="189491"/>
                  <a:pt x="1056059" y="188501"/>
                  <a:pt x="1051554" y="187996"/>
                </a:cubicBezTo>
                <a:cubicBezTo>
                  <a:pt x="1045458" y="187234"/>
                  <a:pt x="1037171" y="189806"/>
                  <a:pt x="1039743" y="179805"/>
                </a:cubicBezTo>
                <a:cubicBezTo>
                  <a:pt x="1041581" y="179643"/>
                  <a:pt x="1042934" y="178023"/>
                  <a:pt x="1042772" y="176195"/>
                </a:cubicBezTo>
                <a:cubicBezTo>
                  <a:pt x="1042734" y="175756"/>
                  <a:pt x="1042610" y="175337"/>
                  <a:pt x="1042410" y="174947"/>
                </a:cubicBezTo>
                <a:cubicBezTo>
                  <a:pt x="1045924" y="171908"/>
                  <a:pt x="1049611" y="169079"/>
                  <a:pt x="1053459" y="166470"/>
                </a:cubicBezTo>
                <a:cubicBezTo>
                  <a:pt x="1060793" y="160564"/>
                  <a:pt x="1068413" y="154944"/>
                  <a:pt x="1076128" y="149515"/>
                </a:cubicBezTo>
                <a:cubicBezTo>
                  <a:pt x="1079367" y="147229"/>
                  <a:pt x="1076128" y="141800"/>
                  <a:pt x="1072985" y="144181"/>
                </a:cubicBezTo>
                <a:cubicBezTo>
                  <a:pt x="1061526" y="151953"/>
                  <a:pt x="1050582" y="160440"/>
                  <a:pt x="1040219" y="169613"/>
                </a:cubicBezTo>
                <a:lnTo>
                  <a:pt x="1036504" y="173042"/>
                </a:lnTo>
                <a:cubicBezTo>
                  <a:pt x="1027456" y="171232"/>
                  <a:pt x="1014978" y="168470"/>
                  <a:pt x="1013263" y="159326"/>
                </a:cubicBezTo>
                <a:cubicBezTo>
                  <a:pt x="1010882" y="146467"/>
                  <a:pt x="1017835" y="127131"/>
                  <a:pt x="1031170" y="124655"/>
                </a:cubicBezTo>
                <a:cubicBezTo>
                  <a:pt x="1050258" y="121769"/>
                  <a:pt x="1069756" y="125112"/>
                  <a:pt x="1086796" y="134180"/>
                </a:cubicBezTo>
                <a:lnTo>
                  <a:pt x="1078128" y="142276"/>
                </a:lnTo>
                <a:cubicBezTo>
                  <a:pt x="1077366" y="143009"/>
                  <a:pt x="1077071" y="144114"/>
                  <a:pt x="1077366" y="145133"/>
                </a:cubicBezTo>
                <a:cubicBezTo>
                  <a:pt x="1077043" y="146895"/>
                  <a:pt x="1078214" y="148581"/>
                  <a:pt x="1079976" y="148896"/>
                </a:cubicBezTo>
                <a:cubicBezTo>
                  <a:pt x="1080091" y="148924"/>
                  <a:pt x="1080205" y="148934"/>
                  <a:pt x="1080319" y="148943"/>
                </a:cubicBezTo>
                <a:cubicBezTo>
                  <a:pt x="1082891" y="148943"/>
                  <a:pt x="1085558" y="149420"/>
                  <a:pt x="1088130" y="149801"/>
                </a:cubicBezTo>
                <a:cubicBezTo>
                  <a:pt x="1097655" y="153039"/>
                  <a:pt x="1112704" y="162850"/>
                  <a:pt x="1112514" y="172470"/>
                </a:cubicBezTo>
                <a:cubicBezTo>
                  <a:pt x="1111809" y="176499"/>
                  <a:pt x="1109323" y="179995"/>
                  <a:pt x="1105751" y="181995"/>
                </a:cubicBezTo>
                <a:cubicBezTo>
                  <a:pt x="1104322" y="181014"/>
                  <a:pt x="1102360" y="181376"/>
                  <a:pt x="1101379" y="182805"/>
                </a:cubicBezTo>
                <a:cubicBezTo>
                  <a:pt x="1100893" y="183510"/>
                  <a:pt x="1100712" y="184386"/>
                  <a:pt x="1100893" y="185234"/>
                </a:cubicBezTo>
                <a:lnTo>
                  <a:pt x="1098893" y="186472"/>
                </a:lnTo>
                <a:cubicBezTo>
                  <a:pt x="1089159" y="193987"/>
                  <a:pt x="1076138" y="195692"/>
                  <a:pt x="1064793" y="190949"/>
                </a:cubicBezTo>
                <a:close/>
                <a:moveTo>
                  <a:pt x="432333" y="129417"/>
                </a:moveTo>
                <a:cubicBezTo>
                  <a:pt x="432848" y="128398"/>
                  <a:pt x="432562" y="127160"/>
                  <a:pt x="431667" y="126464"/>
                </a:cubicBezTo>
                <a:cubicBezTo>
                  <a:pt x="438639" y="112015"/>
                  <a:pt x="453765" y="103319"/>
                  <a:pt x="469767" y="104557"/>
                </a:cubicBezTo>
                <a:cubicBezTo>
                  <a:pt x="480158" y="103957"/>
                  <a:pt x="490388" y="107367"/>
                  <a:pt x="498342" y="114082"/>
                </a:cubicBezTo>
                <a:cubicBezTo>
                  <a:pt x="505866" y="121321"/>
                  <a:pt x="511391" y="129227"/>
                  <a:pt x="498342" y="132561"/>
                </a:cubicBezTo>
                <a:cubicBezTo>
                  <a:pt x="494817" y="133513"/>
                  <a:pt x="490626" y="132084"/>
                  <a:pt x="486912" y="132561"/>
                </a:cubicBezTo>
                <a:cubicBezTo>
                  <a:pt x="482397" y="134246"/>
                  <a:pt x="477749" y="135523"/>
                  <a:pt x="473005" y="136371"/>
                </a:cubicBezTo>
                <a:cubicBezTo>
                  <a:pt x="465290" y="137228"/>
                  <a:pt x="459003" y="135323"/>
                  <a:pt x="453955" y="141800"/>
                </a:cubicBezTo>
                <a:lnTo>
                  <a:pt x="453955" y="141800"/>
                </a:lnTo>
                <a:cubicBezTo>
                  <a:pt x="446611" y="137428"/>
                  <a:pt x="438372" y="134789"/>
                  <a:pt x="429857" y="134084"/>
                </a:cubicBezTo>
                <a:close/>
                <a:moveTo>
                  <a:pt x="427095" y="170565"/>
                </a:moveTo>
                <a:cubicBezTo>
                  <a:pt x="419989" y="168403"/>
                  <a:pt x="413245" y="165193"/>
                  <a:pt x="407092" y="161040"/>
                </a:cubicBezTo>
                <a:cubicBezTo>
                  <a:pt x="397148" y="157792"/>
                  <a:pt x="386613" y="156754"/>
                  <a:pt x="376231" y="157992"/>
                </a:cubicBezTo>
                <a:cubicBezTo>
                  <a:pt x="383470" y="146467"/>
                  <a:pt x="403663" y="140085"/>
                  <a:pt x="422713" y="140180"/>
                </a:cubicBezTo>
                <a:cubicBezTo>
                  <a:pt x="423942" y="141552"/>
                  <a:pt x="426056" y="141657"/>
                  <a:pt x="427418" y="140428"/>
                </a:cubicBezTo>
                <a:cubicBezTo>
                  <a:pt x="427504" y="140352"/>
                  <a:pt x="427590" y="140266"/>
                  <a:pt x="427666" y="140180"/>
                </a:cubicBezTo>
                <a:cubicBezTo>
                  <a:pt x="445573" y="141419"/>
                  <a:pt x="461194" y="148848"/>
                  <a:pt x="461956" y="163612"/>
                </a:cubicBezTo>
                <a:cubicBezTo>
                  <a:pt x="461994" y="164964"/>
                  <a:pt x="462928" y="166127"/>
                  <a:pt x="464242" y="166470"/>
                </a:cubicBezTo>
                <a:cubicBezTo>
                  <a:pt x="464242" y="174756"/>
                  <a:pt x="448526" y="170851"/>
                  <a:pt x="441668" y="170661"/>
                </a:cubicBezTo>
                <a:cubicBezTo>
                  <a:pt x="436724" y="171022"/>
                  <a:pt x="431752" y="170994"/>
                  <a:pt x="426809" y="170565"/>
                </a:cubicBezTo>
                <a:close/>
                <a:moveTo>
                  <a:pt x="194208" y="141133"/>
                </a:moveTo>
                <a:cubicBezTo>
                  <a:pt x="170682" y="105700"/>
                  <a:pt x="166586" y="67695"/>
                  <a:pt x="168300" y="25976"/>
                </a:cubicBezTo>
                <a:cubicBezTo>
                  <a:pt x="168872" y="10926"/>
                  <a:pt x="165443" y="4259"/>
                  <a:pt x="181731" y="17498"/>
                </a:cubicBezTo>
                <a:cubicBezTo>
                  <a:pt x="189313" y="23718"/>
                  <a:pt x="196409" y="30500"/>
                  <a:pt x="202971" y="37787"/>
                </a:cubicBezTo>
                <a:cubicBezTo>
                  <a:pt x="215906" y="52455"/>
                  <a:pt x="227298" y="68419"/>
                  <a:pt x="236976" y="85412"/>
                </a:cubicBezTo>
                <a:cubicBezTo>
                  <a:pt x="257169" y="120559"/>
                  <a:pt x="281076" y="164088"/>
                  <a:pt x="279743" y="205903"/>
                </a:cubicBezTo>
                <a:lnTo>
                  <a:pt x="278028" y="205331"/>
                </a:lnTo>
                <a:cubicBezTo>
                  <a:pt x="247615" y="171108"/>
                  <a:pt x="223002" y="132151"/>
                  <a:pt x="205162" y="89984"/>
                </a:cubicBezTo>
                <a:cubicBezTo>
                  <a:pt x="204400" y="88269"/>
                  <a:pt x="202019" y="89984"/>
                  <a:pt x="202686" y="91413"/>
                </a:cubicBezTo>
                <a:cubicBezTo>
                  <a:pt x="219993" y="132198"/>
                  <a:pt x="243586" y="170032"/>
                  <a:pt x="272599" y="203522"/>
                </a:cubicBezTo>
                <a:cubicBezTo>
                  <a:pt x="240595" y="191415"/>
                  <a:pt x="213192" y="169603"/>
                  <a:pt x="194208" y="141133"/>
                </a:cubicBezTo>
                <a:close/>
                <a:moveTo>
                  <a:pt x="57334" y="42359"/>
                </a:moveTo>
                <a:cubicBezTo>
                  <a:pt x="59906" y="33081"/>
                  <a:pt x="68574" y="26823"/>
                  <a:pt x="78194" y="27309"/>
                </a:cubicBezTo>
                <a:cubicBezTo>
                  <a:pt x="86671" y="28262"/>
                  <a:pt x="83718" y="31500"/>
                  <a:pt x="89052" y="33405"/>
                </a:cubicBezTo>
                <a:cubicBezTo>
                  <a:pt x="103721" y="38834"/>
                  <a:pt x="113627" y="33405"/>
                  <a:pt x="115818" y="55789"/>
                </a:cubicBezTo>
                <a:cubicBezTo>
                  <a:pt x="117132" y="63419"/>
                  <a:pt x="114560" y="71210"/>
                  <a:pt x="108960" y="76554"/>
                </a:cubicBezTo>
                <a:lnTo>
                  <a:pt x="108007" y="77696"/>
                </a:lnTo>
                <a:cubicBezTo>
                  <a:pt x="98482" y="66552"/>
                  <a:pt x="81337" y="71315"/>
                  <a:pt x="68478" y="71600"/>
                </a:cubicBezTo>
                <a:cubicBezTo>
                  <a:pt x="66745" y="71629"/>
                  <a:pt x="65364" y="73067"/>
                  <a:pt x="65392" y="74801"/>
                </a:cubicBezTo>
                <a:cubicBezTo>
                  <a:pt x="65402" y="75553"/>
                  <a:pt x="65688" y="76277"/>
                  <a:pt x="66192" y="76839"/>
                </a:cubicBezTo>
                <a:cubicBezTo>
                  <a:pt x="60801" y="76582"/>
                  <a:pt x="55401" y="77163"/>
                  <a:pt x="50190" y="78554"/>
                </a:cubicBezTo>
                <a:cubicBezTo>
                  <a:pt x="50190" y="78554"/>
                  <a:pt x="50190" y="78554"/>
                  <a:pt x="50190" y="77982"/>
                </a:cubicBezTo>
                <a:cubicBezTo>
                  <a:pt x="51657" y="65924"/>
                  <a:pt x="54115" y="54017"/>
                  <a:pt x="57525" y="42359"/>
                </a:cubicBezTo>
                <a:close/>
                <a:moveTo>
                  <a:pt x="9138" y="96746"/>
                </a:moveTo>
                <a:cubicBezTo>
                  <a:pt x="10004" y="93651"/>
                  <a:pt x="10357" y="90431"/>
                  <a:pt x="10185" y="87221"/>
                </a:cubicBezTo>
                <a:cubicBezTo>
                  <a:pt x="8947" y="76839"/>
                  <a:pt x="5423" y="68171"/>
                  <a:pt x="14662" y="60456"/>
                </a:cubicBezTo>
                <a:cubicBezTo>
                  <a:pt x="23901" y="52741"/>
                  <a:pt x="37427" y="55027"/>
                  <a:pt x="48190" y="56741"/>
                </a:cubicBezTo>
                <a:cubicBezTo>
                  <a:pt x="46857" y="63409"/>
                  <a:pt x="45714" y="70076"/>
                  <a:pt x="44380" y="76744"/>
                </a:cubicBezTo>
                <a:cubicBezTo>
                  <a:pt x="44114" y="78278"/>
                  <a:pt x="44999" y="79773"/>
                  <a:pt x="46476" y="80268"/>
                </a:cubicBezTo>
                <a:cubicBezTo>
                  <a:pt x="43218" y="81697"/>
                  <a:pt x="40342" y="83888"/>
                  <a:pt x="38094" y="86650"/>
                </a:cubicBezTo>
                <a:cubicBezTo>
                  <a:pt x="34122" y="93841"/>
                  <a:pt x="32779" y="102195"/>
                  <a:pt x="34284" y="110272"/>
                </a:cubicBezTo>
                <a:lnTo>
                  <a:pt x="32664" y="110272"/>
                </a:lnTo>
                <a:cubicBezTo>
                  <a:pt x="21615" y="113034"/>
                  <a:pt x="6185" y="114082"/>
                  <a:pt x="9328" y="96746"/>
                </a:cubicBezTo>
                <a:close/>
                <a:moveTo>
                  <a:pt x="63906" y="124083"/>
                </a:moveTo>
                <a:cubicBezTo>
                  <a:pt x="53524" y="128370"/>
                  <a:pt x="56477" y="132846"/>
                  <a:pt x="43428" y="129893"/>
                </a:cubicBezTo>
                <a:cubicBezTo>
                  <a:pt x="28283" y="126464"/>
                  <a:pt x="38475" y="125893"/>
                  <a:pt x="41237" y="116178"/>
                </a:cubicBezTo>
                <a:cubicBezTo>
                  <a:pt x="41494" y="113006"/>
                  <a:pt x="41494" y="109824"/>
                  <a:pt x="41237" y="106653"/>
                </a:cubicBezTo>
                <a:cubicBezTo>
                  <a:pt x="40256" y="102423"/>
                  <a:pt x="41466" y="97975"/>
                  <a:pt x="44475" y="94841"/>
                </a:cubicBezTo>
                <a:cubicBezTo>
                  <a:pt x="44475" y="87412"/>
                  <a:pt x="47647" y="83792"/>
                  <a:pt x="54000" y="83983"/>
                </a:cubicBezTo>
                <a:cubicBezTo>
                  <a:pt x="59353" y="82478"/>
                  <a:pt x="64954" y="82059"/>
                  <a:pt x="70479" y="82745"/>
                </a:cubicBezTo>
                <a:cubicBezTo>
                  <a:pt x="73812" y="82745"/>
                  <a:pt x="74289" y="78554"/>
                  <a:pt x="72003" y="77125"/>
                </a:cubicBezTo>
                <a:cubicBezTo>
                  <a:pt x="79184" y="75849"/>
                  <a:pt x="86538" y="75849"/>
                  <a:pt x="93720" y="77125"/>
                </a:cubicBezTo>
                <a:cubicBezTo>
                  <a:pt x="97253" y="78363"/>
                  <a:pt x="100492" y="80306"/>
                  <a:pt x="103245" y="82840"/>
                </a:cubicBezTo>
                <a:cubicBezTo>
                  <a:pt x="102654" y="84526"/>
                  <a:pt x="103540" y="86374"/>
                  <a:pt x="105235" y="86964"/>
                </a:cubicBezTo>
                <a:cubicBezTo>
                  <a:pt x="105693" y="87126"/>
                  <a:pt x="106188" y="87183"/>
                  <a:pt x="106674" y="87126"/>
                </a:cubicBezTo>
                <a:cubicBezTo>
                  <a:pt x="111284" y="94232"/>
                  <a:pt x="111503" y="103328"/>
                  <a:pt x="107245" y="110653"/>
                </a:cubicBezTo>
                <a:cubicBezTo>
                  <a:pt x="106855" y="111358"/>
                  <a:pt x="106407" y="112025"/>
                  <a:pt x="105912" y="112653"/>
                </a:cubicBezTo>
                <a:cubicBezTo>
                  <a:pt x="104254" y="112806"/>
                  <a:pt x="102997" y="114225"/>
                  <a:pt x="103054" y="115892"/>
                </a:cubicBezTo>
                <a:cubicBezTo>
                  <a:pt x="93053" y="125512"/>
                  <a:pt x="76479" y="118940"/>
                  <a:pt x="64097" y="124083"/>
                </a:cubicBezTo>
                <a:close/>
                <a:moveTo>
                  <a:pt x="266694" y="207998"/>
                </a:moveTo>
                <a:cubicBezTo>
                  <a:pt x="270789" y="209618"/>
                  <a:pt x="275076" y="211142"/>
                  <a:pt x="279362" y="212571"/>
                </a:cubicBezTo>
                <a:cubicBezTo>
                  <a:pt x="279362" y="212571"/>
                  <a:pt x="279362" y="213237"/>
                  <a:pt x="279362" y="213618"/>
                </a:cubicBezTo>
                <a:lnTo>
                  <a:pt x="278219" y="213618"/>
                </a:lnTo>
                <a:cubicBezTo>
                  <a:pt x="274504" y="211523"/>
                  <a:pt x="270408" y="209808"/>
                  <a:pt x="266884" y="207998"/>
                </a:cubicBezTo>
                <a:close/>
                <a:moveTo>
                  <a:pt x="165633" y="269339"/>
                </a:moveTo>
                <a:cubicBezTo>
                  <a:pt x="126809" y="266663"/>
                  <a:pt x="88443" y="259405"/>
                  <a:pt x="51333" y="247718"/>
                </a:cubicBezTo>
                <a:cubicBezTo>
                  <a:pt x="122295" y="215333"/>
                  <a:pt x="200019" y="196092"/>
                  <a:pt x="276504" y="219143"/>
                </a:cubicBezTo>
                <a:lnTo>
                  <a:pt x="276504" y="219143"/>
                </a:lnTo>
                <a:cubicBezTo>
                  <a:pt x="230118" y="237621"/>
                  <a:pt x="179540" y="236573"/>
                  <a:pt x="130486" y="242765"/>
                </a:cubicBezTo>
                <a:cubicBezTo>
                  <a:pt x="128676" y="242765"/>
                  <a:pt x="128676" y="245908"/>
                  <a:pt x="130486" y="245622"/>
                </a:cubicBezTo>
                <a:cubicBezTo>
                  <a:pt x="180588" y="239240"/>
                  <a:pt x="232118" y="240288"/>
                  <a:pt x="279362" y="220953"/>
                </a:cubicBezTo>
                <a:cubicBezTo>
                  <a:pt x="280191" y="221962"/>
                  <a:pt x="281543" y="222372"/>
                  <a:pt x="282791" y="222000"/>
                </a:cubicBezTo>
                <a:lnTo>
                  <a:pt x="284601" y="222762"/>
                </a:lnTo>
                <a:cubicBezTo>
                  <a:pt x="277743" y="266577"/>
                  <a:pt x="198399" y="270387"/>
                  <a:pt x="165633" y="269339"/>
                </a:cubicBezTo>
                <a:close/>
                <a:moveTo>
                  <a:pt x="416522" y="257147"/>
                </a:moveTo>
                <a:cubicBezTo>
                  <a:pt x="422713" y="255909"/>
                  <a:pt x="428809" y="254576"/>
                  <a:pt x="434905" y="253147"/>
                </a:cubicBezTo>
                <a:lnTo>
                  <a:pt x="434905" y="253147"/>
                </a:lnTo>
                <a:lnTo>
                  <a:pt x="443573" y="254862"/>
                </a:lnTo>
                <a:cubicBezTo>
                  <a:pt x="435753" y="255147"/>
                  <a:pt x="427961" y="255909"/>
                  <a:pt x="420237" y="257147"/>
                </a:cubicBezTo>
                <a:close/>
                <a:moveTo>
                  <a:pt x="353752" y="259814"/>
                </a:moveTo>
                <a:lnTo>
                  <a:pt x="352990" y="259814"/>
                </a:lnTo>
                <a:lnTo>
                  <a:pt x="353847" y="259814"/>
                </a:lnTo>
                <a:close/>
                <a:moveTo>
                  <a:pt x="349752" y="261624"/>
                </a:moveTo>
                <a:lnTo>
                  <a:pt x="342989" y="262767"/>
                </a:lnTo>
                <a:lnTo>
                  <a:pt x="350609" y="260576"/>
                </a:lnTo>
                <a:cubicBezTo>
                  <a:pt x="350190" y="260719"/>
                  <a:pt x="349828" y="260986"/>
                  <a:pt x="349561" y="261338"/>
                </a:cubicBezTo>
                <a:close/>
                <a:moveTo>
                  <a:pt x="486245" y="268006"/>
                </a:moveTo>
                <a:lnTo>
                  <a:pt x="487769" y="262481"/>
                </a:lnTo>
                <a:cubicBezTo>
                  <a:pt x="487769" y="264387"/>
                  <a:pt x="487769" y="266291"/>
                  <a:pt x="487197" y="268196"/>
                </a:cubicBezTo>
                <a:close/>
                <a:moveTo>
                  <a:pt x="479292" y="254766"/>
                </a:moveTo>
                <a:cubicBezTo>
                  <a:pt x="478196" y="246737"/>
                  <a:pt x="478196" y="238602"/>
                  <a:pt x="479292" y="230573"/>
                </a:cubicBezTo>
                <a:cubicBezTo>
                  <a:pt x="479196" y="238288"/>
                  <a:pt x="479196" y="246384"/>
                  <a:pt x="479101" y="254480"/>
                </a:cubicBezTo>
                <a:close/>
                <a:moveTo>
                  <a:pt x="336417" y="264291"/>
                </a:moveTo>
                <a:lnTo>
                  <a:pt x="336988" y="264291"/>
                </a:lnTo>
                <a:cubicBezTo>
                  <a:pt x="336112" y="264796"/>
                  <a:pt x="335588" y="265758"/>
                  <a:pt x="335655" y="266768"/>
                </a:cubicBezTo>
                <a:lnTo>
                  <a:pt x="329749" y="266768"/>
                </a:lnTo>
                <a:close/>
                <a:moveTo>
                  <a:pt x="486721" y="200188"/>
                </a:moveTo>
                <a:lnTo>
                  <a:pt x="485578" y="200759"/>
                </a:lnTo>
                <a:cubicBezTo>
                  <a:pt x="485302" y="200397"/>
                  <a:pt x="484940" y="200102"/>
                  <a:pt x="484530" y="199902"/>
                </a:cubicBezTo>
                <a:cubicBezTo>
                  <a:pt x="484911" y="199274"/>
                  <a:pt x="485321" y="198673"/>
                  <a:pt x="485769" y="198092"/>
                </a:cubicBezTo>
                <a:close/>
                <a:moveTo>
                  <a:pt x="309366" y="270768"/>
                </a:moveTo>
                <a:lnTo>
                  <a:pt x="308508" y="270768"/>
                </a:lnTo>
                <a:lnTo>
                  <a:pt x="308508" y="270768"/>
                </a:lnTo>
                <a:cubicBezTo>
                  <a:pt x="308508" y="270768"/>
                  <a:pt x="308508" y="270197"/>
                  <a:pt x="308508" y="270292"/>
                </a:cubicBezTo>
                <a:close/>
                <a:moveTo>
                  <a:pt x="473291" y="278293"/>
                </a:moveTo>
                <a:cubicBezTo>
                  <a:pt x="473996" y="279379"/>
                  <a:pt x="474758" y="280427"/>
                  <a:pt x="475577" y="281436"/>
                </a:cubicBezTo>
                <a:cubicBezTo>
                  <a:pt x="463671" y="278674"/>
                  <a:pt x="451764" y="275721"/>
                  <a:pt x="439953" y="272483"/>
                </a:cubicBezTo>
                <a:cubicBezTo>
                  <a:pt x="451069" y="272359"/>
                  <a:pt x="462128" y="274159"/>
                  <a:pt x="472624" y="277817"/>
                </a:cubicBezTo>
                <a:close/>
                <a:moveTo>
                  <a:pt x="494722" y="249146"/>
                </a:moveTo>
                <a:cubicBezTo>
                  <a:pt x="494798" y="240850"/>
                  <a:pt x="494456" y="232554"/>
                  <a:pt x="493674" y="224286"/>
                </a:cubicBezTo>
                <a:cubicBezTo>
                  <a:pt x="494855" y="232364"/>
                  <a:pt x="494979" y="240564"/>
                  <a:pt x="494055" y="248670"/>
                </a:cubicBezTo>
                <a:close/>
                <a:moveTo>
                  <a:pt x="474434" y="225429"/>
                </a:moveTo>
                <a:cubicBezTo>
                  <a:pt x="473281" y="232259"/>
                  <a:pt x="472739" y="239174"/>
                  <a:pt x="472815" y="246098"/>
                </a:cubicBezTo>
                <a:lnTo>
                  <a:pt x="472243" y="244860"/>
                </a:lnTo>
                <a:cubicBezTo>
                  <a:pt x="472148" y="238193"/>
                  <a:pt x="472662" y="231525"/>
                  <a:pt x="473767" y="224953"/>
                </a:cubicBezTo>
                <a:close/>
                <a:moveTo>
                  <a:pt x="434715" y="239145"/>
                </a:moveTo>
                <a:cubicBezTo>
                  <a:pt x="425190" y="239145"/>
                  <a:pt x="416712" y="238383"/>
                  <a:pt x="407854" y="239145"/>
                </a:cubicBezTo>
                <a:cubicBezTo>
                  <a:pt x="416541" y="238069"/>
                  <a:pt x="425323" y="237916"/>
                  <a:pt x="434048" y="238669"/>
                </a:cubicBezTo>
                <a:close/>
                <a:moveTo>
                  <a:pt x="368040" y="245813"/>
                </a:moveTo>
                <a:cubicBezTo>
                  <a:pt x="367992" y="246194"/>
                  <a:pt x="367992" y="246575"/>
                  <a:pt x="368040" y="246956"/>
                </a:cubicBezTo>
                <a:lnTo>
                  <a:pt x="363563" y="248480"/>
                </a:lnTo>
                <a:lnTo>
                  <a:pt x="361372" y="247718"/>
                </a:lnTo>
                <a:close/>
                <a:moveTo>
                  <a:pt x="354609" y="251718"/>
                </a:moveTo>
                <a:lnTo>
                  <a:pt x="346704" y="254480"/>
                </a:lnTo>
                <a:cubicBezTo>
                  <a:pt x="341274" y="255909"/>
                  <a:pt x="335845" y="257529"/>
                  <a:pt x="330416" y="259148"/>
                </a:cubicBezTo>
                <a:cubicBezTo>
                  <a:pt x="337083" y="256195"/>
                  <a:pt x="344322" y="253338"/>
                  <a:pt x="351942" y="250766"/>
                </a:cubicBezTo>
                <a:close/>
                <a:moveTo>
                  <a:pt x="586162" y="177709"/>
                </a:moveTo>
                <a:cubicBezTo>
                  <a:pt x="579685" y="165612"/>
                  <a:pt x="574161" y="153134"/>
                  <a:pt x="568922" y="140562"/>
                </a:cubicBezTo>
                <a:cubicBezTo>
                  <a:pt x="563683" y="127988"/>
                  <a:pt x="557873" y="123321"/>
                  <a:pt x="573684" y="129131"/>
                </a:cubicBezTo>
                <a:cubicBezTo>
                  <a:pt x="653256" y="158954"/>
                  <a:pt x="719436" y="216438"/>
                  <a:pt x="760089" y="291056"/>
                </a:cubicBezTo>
                <a:lnTo>
                  <a:pt x="630549" y="183614"/>
                </a:lnTo>
                <a:cubicBezTo>
                  <a:pt x="629215" y="182471"/>
                  <a:pt x="627120" y="184472"/>
                  <a:pt x="628549" y="185615"/>
                </a:cubicBezTo>
                <a:lnTo>
                  <a:pt x="763041" y="297914"/>
                </a:lnTo>
                <a:cubicBezTo>
                  <a:pt x="763613" y="298962"/>
                  <a:pt x="764184" y="300010"/>
                  <a:pt x="764661" y="301058"/>
                </a:cubicBezTo>
                <a:cubicBezTo>
                  <a:pt x="718083" y="284675"/>
                  <a:pt x="665886" y="265244"/>
                  <a:pt x="628167" y="233145"/>
                </a:cubicBezTo>
                <a:cubicBezTo>
                  <a:pt x="610613" y="217371"/>
                  <a:pt x="596230" y="198397"/>
                  <a:pt x="585781" y="177233"/>
                </a:cubicBezTo>
                <a:close/>
                <a:moveTo>
                  <a:pt x="697033" y="306487"/>
                </a:moveTo>
                <a:cubicBezTo>
                  <a:pt x="688175" y="306487"/>
                  <a:pt x="679412" y="307154"/>
                  <a:pt x="670649" y="307630"/>
                </a:cubicBezTo>
                <a:cubicBezTo>
                  <a:pt x="625882" y="305830"/>
                  <a:pt x="581266" y="301115"/>
                  <a:pt x="537108" y="293533"/>
                </a:cubicBezTo>
                <a:cubicBezTo>
                  <a:pt x="590277" y="280798"/>
                  <a:pt x="646113" y="285161"/>
                  <a:pt x="696652" y="306011"/>
                </a:cubicBezTo>
                <a:close/>
                <a:moveTo>
                  <a:pt x="545776" y="370686"/>
                </a:moveTo>
                <a:cubicBezTo>
                  <a:pt x="490341" y="374962"/>
                  <a:pt x="434629" y="367561"/>
                  <a:pt x="382232" y="348968"/>
                </a:cubicBezTo>
                <a:cubicBezTo>
                  <a:pt x="431190" y="340301"/>
                  <a:pt x="473767" y="313821"/>
                  <a:pt x="521011" y="298676"/>
                </a:cubicBezTo>
                <a:lnTo>
                  <a:pt x="523869" y="297819"/>
                </a:lnTo>
                <a:cubicBezTo>
                  <a:pt x="541776" y="301153"/>
                  <a:pt x="559683" y="304011"/>
                  <a:pt x="577780" y="306392"/>
                </a:cubicBezTo>
                <a:cubicBezTo>
                  <a:pt x="592639" y="308297"/>
                  <a:pt x="607498" y="309821"/>
                  <a:pt x="622453" y="311059"/>
                </a:cubicBezTo>
                <a:cubicBezTo>
                  <a:pt x="564788" y="316221"/>
                  <a:pt x="507524" y="325099"/>
                  <a:pt x="451002" y="337634"/>
                </a:cubicBezTo>
                <a:cubicBezTo>
                  <a:pt x="449288" y="337634"/>
                  <a:pt x="450050" y="340777"/>
                  <a:pt x="451764" y="340396"/>
                </a:cubicBezTo>
                <a:cubicBezTo>
                  <a:pt x="513782" y="326594"/>
                  <a:pt x="576713" y="317269"/>
                  <a:pt x="640074" y="312488"/>
                </a:cubicBezTo>
                <a:cubicBezTo>
                  <a:pt x="661219" y="313888"/>
                  <a:pt x="682365" y="314650"/>
                  <a:pt x="703510" y="314774"/>
                </a:cubicBezTo>
                <a:cubicBezTo>
                  <a:pt x="663505" y="353350"/>
                  <a:pt x="597973" y="366113"/>
                  <a:pt x="545395" y="370209"/>
                </a:cubicBezTo>
                <a:close/>
                <a:moveTo>
                  <a:pt x="785901" y="341539"/>
                </a:moveTo>
                <a:cubicBezTo>
                  <a:pt x="784949" y="339158"/>
                  <a:pt x="782282" y="334395"/>
                  <a:pt x="783806" y="332014"/>
                </a:cubicBezTo>
                <a:cubicBezTo>
                  <a:pt x="785330" y="329633"/>
                  <a:pt x="795236" y="330395"/>
                  <a:pt x="797046" y="330299"/>
                </a:cubicBezTo>
                <a:cubicBezTo>
                  <a:pt x="810438" y="328175"/>
                  <a:pt x="824163" y="329823"/>
                  <a:pt x="836670" y="335062"/>
                </a:cubicBezTo>
                <a:cubicBezTo>
                  <a:pt x="837603" y="335653"/>
                  <a:pt x="838784" y="335653"/>
                  <a:pt x="839718" y="335062"/>
                </a:cubicBezTo>
                <a:cubicBezTo>
                  <a:pt x="838480" y="336967"/>
                  <a:pt x="837051" y="338681"/>
                  <a:pt x="835812" y="340682"/>
                </a:cubicBezTo>
                <a:cubicBezTo>
                  <a:pt x="835812" y="340682"/>
                  <a:pt x="835812" y="341158"/>
                  <a:pt x="835812" y="341348"/>
                </a:cubicBezTo>
                <a:cubicBezTo>
                  <a:pt x="822239" y="340310"/>
                  <a:pt x="808647" y="342977"/>
                  <a:pt x="796474" y="349064"/>
                </a:cubicBezTo>
                <a:lnTo>
                  <a:pt x="790569" y="351731"/>
                </a:lnTo>
                <a:cubicBezTo>
                  <a:pt x="788673" y="348283"/>
                  <a:pt x="786987" y="344720"/>
                  <a:pt x="785520" y="341063"/>
                </a:cubicBezTo>
                <a:close/>
                <a:moveTo>
                  <a:pt x="850386" y="391926"/>
                </a:moveTo>
                <a:cubicBezTo>
                  <a:pt x="840289" y="396593"/>
                  <a:pt x="827240" y="385068"/>
                  <a:pt x="819144" y="382401"/>
                </a:cubicBezTo>
                <a:cubicBezTo>
                  <a:pt x="811047" y="379734"/>
                  <a:pt x="802856" y="378115"/>
                  <a:pt x="795712" y="374972"/>
                </a:cubicBezTo>
                <a:cubicBezTo>
                  <a:pt x="794188" y="374305"/>
                  <a:pt x="793331" y="372590"/>
                  <a:pt x="791521" y="372019"/>
                </a:cubicBezTo>
                <a:cubicBezTo>
                  <a:pt x="789207" y="371781"/>
                  <a:pt x="786883" y="371781"/>
                  <a:pt x="784568" y="372019"/>
                </a:cubicBezTo>
                <a:cubicBezTo>
                  <a:pt x="779139" y="372019"/>
                  <a:pt x="775043" y="374496"/>
                  <a:pt x="776091" y="369638"/>
                </a:cubicBezTo>
                <a:cubicBezTo>
                  <a:pt x="777043" y="366399"/>
                  <a:pt x="781996" y="362970"/>
                  <a:pt x="787425" y="360113"/>
                </a:cubicBezTo>
                <a:lnTo>
                  <a:pt x="787425" y="360113"/>
                </a:lnTo>
                <a:cubicBezTo>
                  <a:pt x="789140" y="363542"/>
                  <a:pt x="794093" y="360780"/>
                  <a:pt x="792855" y="357255"/>
                </a:cubicBezTo>
                <a:lnTo>
                  <a:pt x="802380" y="353350"/>
                </a:lnTo>
                <a:cubicBezTo>
                  <a:pt x="813648" y="348359"/>
                  <a:pt x="826059" y="346520"/>
                  <a:pt x="838289" y="348016"/>
                </a:cubicBezTo>
                <a:cubicBezTo>
                  <a:pt x="838546" y="348978"/>
                  <a:pt x="839318" y="349711"/>
                  <a:pt x="840289" y="349921"/>
                </a:cubicBezTo>
                <a:cubicBezTo>
                  <a:pt x="848423" y="352312"/>
                  <a:pt x="855481" y="357427"/>
                  <a:pt x="860292" y="364399"/>
                </a:cubicBezTo>
                <a:lnTo>
                  <a:pt x="864292" y="373924"/>
                </a:lnTo>
                <a:close/>
                <a:moveTo>
                  <a:pt x="885342" y="348968"/>
                </a:moveTo>
                <a:cubicBezTo>
                  <a:pt x="887057" y="350873"/>
                  <a:pt x="888105" y="353255"/>
                  <a:pt x="890486" y="354493"/>
                </a:cubicBezTo>
                <a:cubicBezTo>
                  <a:pt x="892762" y="355236"/>
                  <a:pt x="895144" y="355617"/>
                  <a:pt x="897534" y="355636"/>
                </a:cubicBezTo>
                <a:cubicBezTo>
                  <a:pt x="889514" y="362837"/>
                  <a:pt x="880208" y="368457"/>
                  <a:pt x="870102" y="372209"/>
                </a:cubicBezTo>
                <a:cubicBezTo>
                  <a:pt x="867788" y="361627"/>
                  <a:pt x="860968" y="352579"/>
                  <a:pt x="851433" y="347445"/>
                </a:cubicBezTo>
                <a:cubicBezTo>
                  <a:pt x="852138" y="345911"/>
                  <a:pt x="851462" y="344101"/>
                  <a:pt x="849929" y="343406"/>
                </a:cubicBezTo>
                <a:cubicBezTo>
                  <a:pt x="849805" y="343349"/>
                  <a:pt x="849662" y="343292"/>
                  <a:pt x="849528" y="343254"/>
                </a:cubicBezTo>
                <a:cubicBezTo>
                  <a:pt x="848185" y="342815"/>
                  <a:pt x="846823" y="342463"/>
                  <a:pt x="845433" y="342206"/>
                </a:cubicBezTo>
                <a:cubicBezTo>
                  <a:pt x="859720" y="338872"/>
                  <a:pt x="874008" y="336586"/>
                  <a:pt x="884961" y="348492"/>
                </a:cubicBezTo>
                <a:close/>
                <a:moveTo>
                  <a:pt x="1076890" y="266006"/>
                </a:moveTo>
                <a:cubicBezTo>
                  <a:pt x="1076147" y="265168"/>
                  <a:pt x="1075033" y="264777"/>
                  <a:pt x="1073937" y="264958"/>
                </a:cubicBezTo>
                <a:cubicBezTo>
                  <a:pt x="1078414" y="263815"/>
                  <a:pt x="1082986" y="262672"/>
                  <a:pt x="1087558" y="261720"/>
                </a:cubicBezTo>
                <a:close/>
                <a:moveTo>
                  <a:pt x="1044791" y="292771"/>
                </a:moveTo>
                <a:cubicBezTo>
                  <a:pt x="1045620" y="292723"/>
                  <a:pt x="1046439" y="292723"/>
                  <a:pt x="1047267" y="292771"/>
                </a:cubicBezTo>
                <a:lnTo>
                  <a:pt x="1038981" y="295343"/>
                </a:lnTo>
                <a:close/>
                <a:moveTo>
                  <a:pt x="1079557" y="277531"/>
                </a:moveTo>
                <a:lnTo>
                  <a:pt x="1084415" y="275245"/>
                </a:lnTo>
                <a:lnTo>
                  <a:pt x="1084415" y="275245"/>
                </a:lnTo>
                <a:cubicBezTo>
                  <a:pt x="1081043" y="277445"/>
                  <a:pt x="1077548" y="279455"/>
                  <a:pt x="1073937" y="281246"/>
                </a:cubicBezTo>
                <a:close/>
                <a:moveTo>
                  <a:pt x="1020978" y="250289"/>
                </a:moveTo>
                <a:cubicBezTo>
                  <a:pt x="1023741" y="251337"/>
                  <a:pt x="1026598" y="252195"/>
                  <a:pt x="1029360" y="252956"/>
                </a:cubicBezTo>
                <a:cubicBezTo>
                  <a:pt x="1015911" y="251709"/>
                  <a:pt x="1002633" y="249061"/>
                  <a:pt x="989736" y="245051"/>
                </a:cubicBezTo>
                <a:cubicBezTo>
                  <a:pt x="1000014" y="247527"/>
                  <a:pt x="1010453" y="249280"/>
                  <a:pt x="1020978" y="250289"/>
                </a:cubicBezTo>
                <a:close/>
                <a:moveTo>
                  <a:pt x="1064698" y="253242"/>
                </a:moveTo>
                <a:cubicBezTo>
                  <a:pt x="1064479" y="252652"/>
                  <a:pt x="1064032" y="252175"/>
                  <a:pt x="1063460" y="251909"/>
                </a:cubicBezTo>
                <a:lnTo>
                  <a:pt x="1062793" y="251909"/>
                </a:lnTo>
                <a:lnTo>
                  <a:pt x="1068984" y="253052"/>
                </a:lnTo>
                <a:close/>
                <a:moveTo>
                  <a:pt x="842480" y="252195"/>
                </a:moveTo>
                <a:lnTo>
                  <a:pt x="840956" y="252195"/>
                </a:lnTo>
                <a:cubicBezTo>
                  <a:pt x="840432" y="252299"/>
                  <a:pt x="839946" y="252528"/>
                  <a:pt x="839527" y="252861"/>
                </a:cubicBezTo>
                <a:cubicBezTo>
                  <a:pt x="834193" y="246861"/>
                  <a:pt x="828478" y="241336"/>
                  <a:pt x="822858" y="235621"/>
                </a:cubicBezTo>
                <a:cubicBezTo>
                  <a:pt x="822858" y="235621"/>
                  <a:pt x="822858" y="235145"/>
                  <a:pt x="822858" y="234954"/>
                </a:cubicBezTo>
                <a:cubicBezTo>
                  <a:pt x="828307" y="241736"/>
                  <a:pt x="834955" y="247451"/>
                  <a:pt x="842480" y="251813"/>
                </a:cubicBezTo>
                <a:close/>
                <a:moveTo>
                  <a:pt x="919728" y="282770"/>
                </a:moveTo>
                <a:lnTo>
                  <a:pt x="921442" y="282770"/>
                </a:lnTo>
                <a:lnTo>
                  <a:pt x="919632" y="282770"/>
                </a:lnTo>
                <a:cubicBezTo>
                  <a:pt x="919632" y="282770"/>
                  <a:pt x="919728" y="282579"/>
                  <a:pt x="919728" y="282389"/>
                </a:cubicBezTo>
                <a:close/>
                <a:moveTo>
                  <a:pt x="819525" y="227811"/>
                </a:moveTo>
                <a:cubicBezTo>
                  <a:pt x="817467" y="224753"/>
                  <a:pt x="815105" y="221914"/>
                  <a:pt x="812476" y="219333"/>
                </a:cubicBezTo>
                <a:cubicBezTo>
                  <a:pt x="816191" y="220971"/>
                  <a:pt x="819610" y="223229"/>
                  <a:pt x="822573" y="226001"/>
                </a:cubicBezTo>
                <a:cubicBezTo>
                  <a:pt x="821372" y="225896"/>
                  <a:pt x="820210" y="226439"/>
                  <a:pt x="819525" y="227430"/>
                </a:cubicBezTo>
                <a:close/>
                <a:moveTo>
                  <a:pt x="876675" y="280388"/>
                </a:moveTo>
                <a:cubicBezTo>
                  <a:pt x="878789" y="281350"/>
                  <a:pt x="880989" y="282113"/>
                  <a:pt x="883247" y="282674"/>
                </a:cubicBezTo>
                <a:cubicBezTo>
                  <a:pt x="876046" y="281522"/>
                  <a:pt x="868988" y="279607"/>
                  <a:pt x="862197" y="276959"/>
                </a:cubicBezTo>
                <a:cubicBezTo>
                  <a:pt x="866997" y="278245"/>
                  <a:pt x="871855" y="279264"/>
                  <a:pt x="876770" y="280007"/>
                </a:cubicBezTo>
                <a:close/>
                <a:moveTo>
                  <a:pt x="895725" y="283437"/>
                </a:moveTo>
                <a:cubicBezTo>
                  <a:pt x="898201" y="283437"/>
                  <a:pt x="900773" y="284008"/>
                  <a:pt x="903345" y="284103"/>
                </a:cubicBezTo>
                <a:cubicBezTo>
                  <a:pt x="899820" y="284103"/>
                  <a:pt x="896391" y="284103"/>
                  <a:pt x="892962" y="284103"/>
                </a:cubicBezTo>
                <a:cubicBezTo>
                  <a:pt x="893915" y="283437"/>
                  <a:pt x="894867" y="283151"/>
                  <a:pt x="895820" y="283055"/>
                </a:cubicBezTo>
                <a:close/>
                <a:moveTo>
                  <a:pt x="864387" y="256766"/>
                </a:moveTo>
                <a:lnTo>
                  <a:pt x="857910" y="253528"/>
                </a:lnTo>
                <a:cubicBezTo>
                  <a:pt x="853148" y="250194"/>
                  <a:pt x="848385" y="246861"/>
                  <a:pt x="843909" y="243241"/>
                </a:cubicBezTo>
                <a:cubicBezTo>
                  <a:pt x="833622" y="233145"/>
                  <a:pt x="823620" y="222857"/>
                  <a:pt x="816762" y="215714"/>
                </a:cubicBezTo>
                <a:cubicBezTo>
                  <a:pt x="834479" y="225143"/>
                  <a:pt x="848100" y="243717"/>
                  <a:pt x="864483" y="256386"/>
                </a:cubicBezTo>
                <a:close/>
                <a:moveTo>
                  <a:pt x="1226337" y="148277"/>
                </a:moveTo>
                <a:cubicBezTo>
                  <a:pt x="1224909" y="143800"/>
                  <a:pt x="1220337" y="135704"/>
                  <a:pt x="1224147" y="132084"/>
                </a:cubicBezTo>
                <a:cubicBezTo>
                  <a:pt x="1227957" y="128465"/>
                  <a:pt x="1249769" y="142466"/>
                  <a:pt x="1252722" y="144276"/>
                </a:cubicBezTo>
                <a:cubicBezTo>
                  <a:pt x="1266285" y="152191"/>
                  <a:pt x="1279392" y="160869"/>
                  <a:pt x="1291965" y="170280"/>
                </a:cubicBezTo>
                <a:cubicBezTo>
                  <a:pt x="1318873" y="189358"/>
                  <a:pt x="1340209" y="215266"/>
                  <a:pt x="1353782" y="245337"/>
                </a:cubicBezTo>
                <a:cubicBezTo>
                  <a:pt x="1326350" y="218286"/>
                  <a:pt x="1287107" y="206760"/>
                  <a:pt x="1261675" y="177138"/>
                </a:cubicBezTo>
                <a:cubicBezTo>
                  <a:pt x="1260437" y="175709"/>
                  <a:pt x="1258437" y="177709"/>
                  <a:pt x="1259675" y="179138"/>
                </a:cubicBezTo>
                <a:cubicBezTo>
                  <a:pt x="1286250" y="209999"/>
                  <a:pt x="1327683" y="221238"/>
                  <a:pt x="1354925" y="250861"/>
                </a:cubicBezTo>
                <a:cubicBezTo>
                  <a:pt x="1337351" y="241393"/>
                  <a:pt x="1318873" y="233706"/>
                  <a:pt x="1299775" y="227906"/>
                </a:cubicBezTo>
                <a:cubicBezTo>
                  <a:pt x="1260342" y="213142"/>
                  <a:pt x="1239196" y="187710"/>
                  <a:pt x="1226147" y="147896"/>
                </a:cubicBezTo>
                <a:close/>
                <a:moveTo>
                  <a:pt x="1243292" y="328680"/>
                </a:moveTo>
                <a:cubicBezTo>
                  <a:pt x="1220889" y="333481"/>
                  <a:pt x="1197991" y="335500"/>
                  <a:pt x="1175093" y="334681"/>
                </a:cubicBezTo>
                <a:cubicBezTo>
                  <a:pt x="1163282" y="334681"/>
                  <a:pt x="1151471" y="333538"/>
                  <a:pt x="1139660" y="332205"/>
                </a:cubicBezTo>
                <a:cubicBezTo>
                  <a:pt x="1136612" y="332205"/>
                  <a:pt x="1108037" y="330490"/>
                  <a:pt x="1104513" y="326299"/>
                </a:cubicBezTo>
                <a:cubicBezTo>
                  <a:pt x="1100989" y="322108"/>
                  <a:pt x="1149375" y="296295"/>
                  <a:pt x="1155376" y="293723"/>
                </a:cubicBezTo>
                <a:cubicBezTo>
                  <a:pt x="1173988" y="285446"/>
                  <a:pt x="1193438" y="279188"/>
                  <a:pt x="1213383" y="275055"/>
                </a:cubicBezTo>
                <a:cubicBezTo>
                  <a:pt x="1248588" y="268549"/>
                  <a:pt x="1284354" y="265548"/>
                  <a:pt x="1320159" y="266101"/>
                </a:cubicBezTo>
                <a:cubicBezTo>
                  <a:pt x="1301118" y="270997"/>
                  <a:pt x="1282487" y="277369"/>
                  <a:pt x="1264437" y="285151"/>
                </a:cubicBezTo>
                <a:cubicBezTo>
                  <a:pt x="1231338" y="297553"/>
                  <a:pt x="1196858" y="305897"/>
                  <a:pt x="1161758" y="310011"/>
                </a:cubicBezTo>
                <a:cubicBezTo>
                  <a:pt x="1159948" y="310011"/>
                  <a:pt x="1160710" y="312964"/>
                  <a:pt x="1162520" y="312773"/>
                </a:cubicBezTo>
                <a:cubicBezTo>
                  <a:pt x="1195000" y="309183"/>
                  <a:pt x="1226966" y="301858"/>
                  <a:pt x="1257770" y="290961"/>
                </a:cubicBezTo>
                <a:cubicBezTo>
                  <a:pt x="1284250" y="280865"/>
                  <a:pt x="1309491" y="269721"/>
                  <a:pt x="1337399" y="266482"/>
                </a:cubicBezTo>
                <a:lnTo>
                  <a:pt x="1347495" y="266482"/>
                </a:lnTo>
                <a:lnTo>
                  <a:pt x="1348829" y="266482"/>
                </a:lnTo>
                <a:cubicBezTo>
                  <a:pt x="1321378" y="298200"/>
                  <a:pt x="1284202" y="319936"/>
                  <a:pt x="1243101" y="32829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5"/>
          <p:cNvSpPr/>
          <p:nvPr/>
        </p:nvSpPr>
        <p:spPr>
          <a:xfrm rot="10800000" flipH="1">
            <a:off x="10436425" y="-209616"/>
            <a:ext cx="2109949" cy="2767091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5"/>
          <p:cNvSpPr/>
          <p:nvPr/>
        </p:nvSpPr>
        <p:spPr>
          <a:xfrm flipH="1">
            <a:off x="24317" y="91387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CUSTOM_3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"/>
          <p:cNvSpPr txBox="1">
            <a:spLocks noGrp="1"/>
          </p:cNvSpPr>
          <p:nvPr>
            <p:ph type="title"/>
          </p:nvPr>
        </p:nvSpPr>
        <p:spPr>
          <a:xfrm>
            <a:off x="1305900" y="3612250"/>
            <a:ext cx="9580200" cy="206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ldrich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1305900" y="5695900"/>
            <a:ext cx="95802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78" name="Google Shape;78;p7"/>
          <p:cNvSpPr/>
          <p:nvPr/>
        </p:nvSpPr>
        <p:spPr>
          <a:xfrm>
            <a:off x="10081098" y="2451749"/>
            <a:ext cx="2873505" cy="4720829"/>
          </a:xfrm>
          <a:custGeom>
            <a:avLst/>
            <a:gdLst/>
            <a:ahLst/>
            <a:cxnLst/>
            <a:rect l="l" t="t" r="r" b="b"/>
            <a:pathLst>
              <a:path w="1295831" h="2128897" extrusionOk="0">
                <a:moveTo>
                  <a:pt x="14575" y="2129622"/>
                </a:moveTo>
                <a:cubicBezTo>
                  <a:pt x="-30712" y="2005789"/>
                  <a:pt x="39136" y="1872344"/>
                  <a:pt x="106654" y="1759125"/>
                </a:cubicBezTo>
                <a:cubicBezTo>
                  <a:pt x="156777" y="1675125"/>
                  <a:pt x="207726" y="1590004"/>
                  <a:pt x="278340" y="1522309"/>
                </a:cubicBezTo>
                <a:cubicBezTo>
                  <a:pt x="372453" y="1432058"/>
                  <a:pt x="494989" y="1378721"/>
                  <a:pt x="604935" y="1308608"/>
                </a:cubicBezTo>
                <a:cubicBezTo>
                  <a:pt x="714882" y="1238495"/>
                  <a:pt x="819609" y="1139812"/>
                  <a:pt x="840513" y="1011084"/>
                </a:cubicBezTo>
                <a:cubicBezTo>
                  <a:pt x="852307" y="938671"/>
                  <a:pt x="836003" y="865079"/>
                  <a:pt x="824680" y="792577"/>
                </a:cubicBezTo>
                <a:cubicBezTo>
                  <a:pt x="797378" y="618091"/>
                  <a:pt x="799973" y="432429"/>
                  <a:pt x="877309" y="273657"/>
                </a:cubicBezTo>
                <a:cubicBezTo>
                  <a:pt x="954646" y="114886"/>
                  <a:pt x="1119846" y="-9596"/>
                  <a:pt x="1295984" y="1401"/>
                </a:cubicBezTo>
              </a:path>
            </a:pathLst>
          </a:custGeom>
          <a:noFill/>
          <a:ln w="2540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7"/>
          <p:cNvSpPr/>
          <p:nvPr/>
        </p:nvSpPr>
        <p:spPr>
          <a:xfrm>
            <a:off x="10273071" y="2589035"/>
            <a:ext cx="2246381" cy="4588058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7"/>
          <p:cNvSpPr/>
          <p:nvPr/>
        </p:nvSpPr>
        <p:spPr>
          <a:xfrm rot="-1148574">
            <a:off x="11328345" y="4776855"/>
            <a:ext cx="907257" cy="2127117"/>
          </a:xfrm>
          <a:custGeom>
            <a:avLst/>
            <a:gdLst/>
            <a:ahLst/>
            <a:cxnLst/>
            <a:rect l="l" t="t" r="r" b="b"/>
            <a:pathLst>
              <a:path w="506404" h="1187294" extrusionOk="0">
                <a:moveTo>
                  <a:pt x="502818" y="808397"/>
                </a:moveTo>
                <a:cubicBezTo>
                  <a:pt x="421341" y="825400"/>
                  <a:pt x="347323" y="867748"/>
                  <a:pt x="291363" y="929365"/>
                </a:cubicBezTo>
                <a:cubicBezTo>
                  <a:pt x="290611" y="930155"/>
                  <a:pt x="290363" y="931289"/>
                  <a:pt x="290696" y="932318"/>
                </a:cubicBezTo>
                <a:cubicBezTo>
                  <a:pt x="289382" y="933527"/>
                  <a:pt x="289306" y="935585"/>
                  <a:pt x="290516" y="936890"/>
                </a:cubicBezTo>
                <a:cubicBezTo>
                  <a:pt x="290944" y="937366"/>
                  <a:pt x="291506" y="937690"/>
                  <a:pt x="292125" y="937842"/>
                </a:cubicBezTo>
                <a:cubicBezTo>
                  <a:pt x="292382" y="938842"/>
                  <a:pt x="293201" y="939585"/>
                  <a:pt x="294221" y="939747"/>
                </a:cubicBezTo>
                <a:lnTo>
                  <a:pt x="294792" y="939747"/>
                </a:lnTo>
                <a:cubicBezTo>
                  <a:pt x="262407" y="958797"/>
                  <a:pt x="233737" y="976799"/>
                  <a:pt x="217449" y="1009089"/>
                </a:cubicBezTo>
                <a:cubicBezTo>
                  <a:pt x="218306" y="986229"/>
                  <a:pt x="218973" y="963274"/>
                  <a:pt x="219259" y="940319"/>
                </a:cubicBezTo>
                <a:cubicBezTo>
                  <a:pt x="238309" y="915173"/>
                  <a:pt x="247834" y="884026"/>
                  <a:pt x="259740" y="855451"/>
                </a:cubicBezTo>
                <a:cubicBezTo>
                  <a:pt x="277171" y="813541"/>
                  <a:pt x="299078" y="773441"/>
                  <a:pt x="335940" y="745818"/>
                </a:cubicBezTo>
                <a:cubicBezTo>
                  <a:pt x="337378" y="744685"/>
                  <a:pt x="337636" y="742599"/>
                  <a:pt x="336512" y="741151"/>
                </a:cubicBezTo>
                <a:lnTo>
                  <a:pt x="336512" y="741151"/>
                </a:lnTo>
                <a:cubicBezTo>
                  <a:pt x="336969" y="740856"/>
                  <a:pt x="337378" y="740503"/>
                  <a:pt x="337750" y="740103"/>
                </a:cubicBezTo>
                <a:cubicBezTo>
                  <a:pt x="338188" y="740198"/>
                  <a:pt x="338645" y="740198"/>
                  <a:pt x="339084" y="740103"/>
                </a:cubicBezTo>
                <a:cubicBezTo>
                  <a:pt x="376041" y="728292"/>
                  <a:pt x="416617" y="714862"/>
                  <a:pt x="439668" y="681239"/>
                </a:cubicBezTo>
                <a:cubicBezTo>
                  <a:pt x="465385" y="643996"/>
                  <a:pt x="451002" y="598562"/>
                  <a:pt x="449193" y="556938"/>
                </a:cubicBezTo>
                <a:cubicBezTo>
                  <a:pt x="449173" y="555852"/>
                  <a:pt x="448545" y="554861"/>
                  <a:pt x="447573" y="554366"/>
                </a:cubicBezTo>
                <a:cubicBezTo>
                  <a:pt x="446173" y="553175"/>
                  <a:pt x="444068" y="553337"/>
                  <a:pt x="442878" y="554737"/>
                </a:cubicBezTo>
                <a:cubicBezTo>
                  <a:pt x="442820" y="554804"/>
                  <a:pt x="442763" y="554871"/>
                  <a:pt x="442716" y="554937"/>
                </a:cubicBezTo>
                <a:lnTo>
                  <a:pt x="440906" y="557414"/>
                </a:lnTo>
                <a:cubicBezTo>
                  <a:pt x="439382" y="555699"/>
                  <a:pt x="436048" y="555509"/>
                  <a:pt x="435572" y="558366"/>
                </a:cubicBezTo>
                <a:cubicBezTo>
                  <a:pt x="435095" y="561224"/>
                  <a:pt x="434619" y="563986"/>
                  <a:pt x="434048" y="566748"/>
                </a:cubicBezTo>
                <a:cubicBezTo>
                  <a:pt x="422503" y="582055"/>
                  <a:pt x="409349" y="596076"/>
                  <a:pt x="394805" y="608563"/>
                </a:cubicBezTo>
                <a:cubicBezTo>
                  <a:pt x="378746" y="619888"/>
                  <a:pt x="364125" y="633128"/>
                  <a:pt x="351276" y="647997"/>
                </a:cubicBezTo>
                <a:cubicBezTo>
                  <a:pt x="332340" y="674266"/>
                  <a:pt x="324691" y="707023"/>
                  <a:pt x="330035" y="738960"/>
                </a:cubicBezTo>
                <a:cubicBezTo>
                  <a:pt x="330168" y="740151"/>
                  <a:pt x="331130" y="741065"/>
                  <a:pt x="332321" y="741151"/>
                </a:cubicBezTo>
                <a:cubicBezTo>
                  <a:pt x="299078" y="766202"/>
                  <a:pt x="278695" y="799349"/>
                  <a:pt x="261169" y="836401"/>
                </a:cubicBezTo>
                <a:cubicBezTo>
                  <a:pt x="246881" y="866976"/>
                  <a:pt x="237642" y="900980"/>
                  <a:pt x="219259" y="929460"/>
                </a:cubicBezTo>
                <a:cubicBezTo>
                  <a:pt x="220869" y="840268"/>
                  <a:pt x="215392" y="751086"/>
                  <a:pt x="202876" y="662760"/>
                </a:cubicBezTo>
                <a:cubicBezTo>
                  <a:pt x="201638" y="654855"/>
                  <a:pt x="200304" y="646949"/>
                  <a:pt x="198971" y="638948"/>
                </a:cubicBezTo>
                <a:cubicBezTo>
                  <a:pt x="200361" y="638100"/>
                  <a:pt x="200809" y="636281"/>
                  <a:pt x="199961" y="634890"/>
                </a:cubicBezTo>
                <a:cubicBezTo>
                  <a:pt x="199714" y="634490"/>
                  <a:pt x="199380" y="634147"/>
                  <a:pt x="198971" y="633899"/>
                </a:cubicBezTo>
                <a:lnTo>
                  <a:pt x="198399" y="633899"/>
                </a:lnTo>
                <a:lnTo>
                  <a:pt x="196113" y="617897"/>
                </a:lnTo>
                <a:cubicBezTo>
                  <a:pt x="203828" y="595514"/>
                  <a:pt x="224688" y="575321"/>
                  <a:pt x="242881" y="556842"/>
                </a:cubicBezTo>
                <a:lnTo>
                  <a:pt x="242881" y="556842"/>
                </a:lnTo>
                <a:cubicBezTo>
                  <a:pt x="264941" y="547641"/>
                  <a:pt x="286001" y="536211"/>
                  <a:pt x="305746" y="522743"/>
                </a:cubicBezTo>
                <a:lnTo>
                  <a:pt x="305746" y="522743"/>
                </a:lnTo>
                <a:cubicBezTo>
                  <a:pt x="306222" y="522838"/>
                  <a:pt x="306708" y="522838"/>
                  <a:pt x="307175" y="522743"/>
                </a:cubicBezTo>
                <a:cubicBezTo>
                  <a:pt x="338922" y="516866"/>
                  <a:pt x="369801" y="507007"/>
                  <a:pt x="399091" y="493406"/>
                </a:cubicBezTo>
                <a:cubicBezTo>
                  <a:pt x="400539" y="492453"/>
                  <a:pt x="400948" y="490501"/>
                  <a:pt x="399996" y="489053"/>
                </a:cubicBezTo>
                <a:cubicBezTo>
                  <a:pt x="399596" y="488453"/>
                  <a:pt x="399015" y="488005"/>
                  <a:pt x="398329" y="487786"/>
                </a:cubicBezTo>
                <a:cubicBezTo>
                  <a:pt x="375850" y="481214"/>
                  <a:pt x="342989" y="472832"/>
                  <a:pt x="320414" y="483405"/>
                </a:cubicBezTo>
                <a:cubicBezTo>
                  <a:pt x="306908" y="488615"/>
                  <a:pt x="299688" y="503350"/>
                  <a:pt x="303841" y="517218"/>
                </a:cubicBezTo>
                <a:cubicBezTo>
                  <a:pt x="303317" y="517066"/>
                  <a:pt x="302746" y="517066"/>
                  <a:pt x="302222" y="517218"/>
                </a:cubicBezTo>
                <a:cubicBezTo>
                  <a:pt x="286868" y="527724"/>
                  <a:pt x="270685" y="536963"/>
                  <a:pt x="253835" y="544841"/>
                </a:cubicBezTo>
                <a:cubicBezTo>
                  <a:pt x="257073" y="541412"/>
                  <a:pt x="260217" y="537983"/>
                  <a:pt x="263360" y="534649"/>
                </a:cubicBezTo>
                <a:cubicBezTo>
                  <a:pt x="282895" y="511865"/>
                  <a:pt x="298240" y="485814"/>
                  <a:pt x="308699" y="457687"/>
                </a:cubicBezTo>
                <a:cubicBezTo>
                  <a:pt x="346799" y="438637"/>
                  <a:pt x="344513" y="392536"/>
                  <a:pt x="337274" y="355674"/>
                </a:cubicBezTo>
                <a:cubicBezTo>
                  <a:pt x="336702" y="352436"/>
                  <a:pt x="332416" y="353103"/>
                  <a:pt x="331463" y="355674"/>
                </a:cubicBezTo>
                <a:cubicBezTo>
                  <a:pt x="331083" y="355836"/>
                  <a:pt x="330749" y="356103"/>
                  <a:pt x="330511" y="356436"/>
                </a:cubicBezTo>
                <a:cubicBezTo>
                  <a:pt x="314337" y="377258"/>
                  <a:pt x="301488" y="400451"/>
                  <a:pt x="292411" y="425207"/>
                </a:cubicBezTo>
                <a:cubicBezTo>
                  <a:pt x="287172" y="439685"/>
                  <a:pt x="286696" y="451972"/>
                  <a:pt x="300602" y="460163"/>
                </a:cubicBezTo>
                <a:cubicBezTo>
                  <a:pt x="286343" y="493796"/>
                  <a:pt x="265998" y="524505"/>
                  <a:pt x="240595" y="550746"/>
                </a:cubicBezTo>
                <a:cubicBezTo>
                  <a:pt x="239795" y="551089"/>
                  <a:pt x="239176" y="551746"/>
                  <a:pt x="238880" y="552556"/>
                </a:cubicBezTo>
                <a:lnTo>
                  <a:pt x="237261" y="554366"/>
                </a:lnTo>
                <a:cubicBezTo>
                  <a:pt x="232251" y="546431"/>
                  <a:pt x="230098" y="537021"/>
                  <a:pt x="231165" y="527696"/>
                </a:cubicBezTo>
                <a:cubicBezTo>
                  <a:pt x="241262" y="525505"/>
                  <a:pt x="247739" y="511598"/>
                  <a:pt x="250215" y="503216"/>
                </a:cubicBezTo>
                <a:cubicBezTo>
                  <a:pt x="255768" y="487424"/>
                  <a:pt x="255330" y="470136"/>
                  <a:pt x="248977" y="454639"/>
                </a:cubicBezTo>
                <a:cubicBezTo>
                  <a:pt x="247453" y="450924"/>
                  <a:pt x="241547" y="452544"/>
                  <a:pt x="242976" y="456258"/>
                </a:cubicBezTo>
                <a:cubicBezTo>
                  <a:pt x="246815" y="465440"/>
                  <a:pt x="248472" y="475384"/>
                  <a:pt x="247834" y="485309"/>
                </a:cubicBezTo>
                <a:cubicBezTo>
                  <a:pt x="247415" y="490101"/>
                  <a:pt x="246453" y="494834"/>
                  <a:pt x="244976" y="499406"/>
                </a:cubicBezTo>
                <a:cubicBezTo>
                  <a:pt x="241738" y="508931"/>
                  <a:pt x="241262" y="512265"/>
                  <a:pt x="230975" y="513313"/>
                </a:cubicBezTo>
                <a:cubicBezTo>
                  <a:pt x="219164" y="514551"/>
                  <a:pt x="223069" y="511789"/>
                  <a:pt x="225069" y="503788"/>
                </a:cubicBezTo>
                <a:cubicBezTo>
                  <a:pt x="226279" y="498768"/>
                  <a:pt x="227707" y="493720"/>
                  <a:pt x="229355" y="488643"/>
                </a:cubicBezTo>
                <a:cubicBezTo>
                  <a:pt x="232918" y="477242"/>
                  <a:pt x="237118" y="466050"/>
                  <a:pt x="241928" y="455115"/>
                </a:cubicBezTo>
                <a:cubicBezTo>
                  <a:pt x="243452" y="451496"/>
                  <a:pt x="238118" y="448353"/>
                  <a:pt x="236594" y="451972"/>
                </a:cubicBezTo>
                <a:cubicBezTo>
                  <a:pt x="232403" y="461497"/>
                  <a:pt x="203447" y="522171"/>
                  <a:pt x="224498" y="528172"/>
                </a:cubicBezTo>
                <a:cubicBezTo>
                  <a:pt x="223316" y="538830"/>
                  <a:pt x="225879" y="549575"/>
                  <a:pt x="231737" y="558557"/>
                </a:cubicBezTo>
                <a:lnTo>
                  <a:pt x="232689" y="559509"/>
                </a:lnTo>
                <a:lnTo>
                  <a:pt x="231832" y="560366"/>
                </a:lnTo>
                <a:cubicBezTo>
                  <a:pt x="216801" y="574425"/>
                  <a:pt x="203724" y="590447"/>
                  <a:pt x="192970" y="607991"/>
                </a:cubicBezTo>
                <a:cubicBezTo>
                  <a:pt x="180873" y="540745"/>
                  <a:pt x="166395" y="473880"/>
                  <a:pt x="156870" y="406157"/>
                </a:cubicBezTo>
                <a:cubicBezTo>
                  <a:pt x="154584" y="390059"/>
                  <a:pt x="152870" y="373867"/>
                  <a:pt x="151251" y="357674"/>
                </a:cubicBezTo>
                <a:cubicBezTo>
                  <a:pt x="151698" y="357341"/>
                  <a:pt x="152032" y="356874"/>
                  <a:pt x="152203" y="356341"/>
                </a:cubicBezTo>
                <a:cubicBezTo>
                  <a:pt x="164747" y="322241"/>
                  <a:pt x="187541" y="292866"/>
                  <a:pt x="217449" y="272235"/>
                </a:cubicBezTo>
                <a:cubicBezTo>
                  <a:pt x="262026" y="254995"/>
                  <a:pt x="313366" y="232897"/>
                  <a:pt x="344798" y="196035"/>
                </a:cubicBezTo>
                <a:cubicBezTo>
                  <a:pt x="370221" y="165298"/>
                  <a:pt x="380689" y="124855"/>
                  <a:pt x="373373" y="85640"/>
                </a:cubicBezTo>
                <a:lnTo>
                  <a:pt x="376041" y="83831"/>
                </a:lnTo>
                <a:cubicBezTo>
                  <a:pt x="379374" y="81640"/>
                  <a:pt x="376041" y="76306"/>
                  <a:pt x="372897" y="78497"/>
                </a:cubicBezTo>
                <a:lnTo>
                  <a:pt x="371754" y="79259"/>
                </a:lnTo>
                <a:cubicBezTo>
                  <a:pt x="370411" y="78163"/>
                  <a:pt x="368430" y="78363"/>
                  <a:pt x="367335" y="79706"/>
                </a:cubicBezTo>
                <a:cubicBezTo>
                  <a:pt x="366716" y="80459"/>
                  <a:pt x="366487" y="81459"/>
                  <a:pt x="366706" y="82402"/>
                </a:cubicBezTo>
                <a:cubicBezTo>
                  <a:pt x="365087" y="83373"/>
                  <a:pt x="363553" y="84488"/>
                  <a:pt x="362134" y="85736"/>
                </a:cubicBezTo>
                <a:cubicBezTo>
                  <a:pt x="327635" y="110710"/>
                  <a:pt x="296040" y="139466"/>
                  <a:pt x="267932" y="171461"/>
                </a:cubicBezTo>
                <a:cubicBezTo>
                  <a:pt x="243357" y="198131"/>
                  <a:pt x="209639" y="227563"/>
                  <a:pt x="211544" y="266711"/>
                </a:cubicBezTo>
                <a:cubicBezTo>
                  <a:pt x="211601" y="267406"/>
                  <a:pt x="211867" y="268073"/>
                  <a:pt x="212306" y="268616"/>
                </a:cubicBezTo>
                <a:lnTo>
                  <a:pt x="212306" y="268616"/>
                </a:lnTo>
                <a:cubicBezTo>
                  <a:pt x="185026" y="288066"/>
                  <a:pt x="163633" y="314660"/>
                  <a:pt x="150488" y="345482"/>
                </a:cubicBezTo>
                <a:cubicBezTo>
                  <a:pt x="146317" y="296581"/>
                  <a:pt x="145231" y="247461"/>
                  <a:pt x="147250" y="198416"/>
                </a:cubicBezTo>
                <a:cubicBezTo>
                  <a:pt x="157794" y="178043"/>
                  <a:pt x="173044" y="160469"/>
                  <a:pt x="191732" y="147172"/>
                </a:cubicBezTo>
                <a:cubicBezTo>
                  <a:pt x="201257" y="156697"/>
                  <a:pt x="216020" y="145267"/>
                  <a:pt x="223260" y="138790"/>
                </a:cubicBezTo>
                <a:cubicBezTo>
                  <a:pt x="236128" y="125836"/>
                  <a:pt x="246405" y="110539"/>
                  <a:pt x="253549" y="93737"/>
                </a:cubicBezTo>
                <a:cubicBezTo>
                  <a:pt x="254025" y="92841"/>
                  <a:pt x="254025" y="91775"/>
                  <a:pt x="253549" y="90879"/>
                </a:cubicBezTo>
                <a:lnTo>
                  <a:pt x="256787" y="89355"/>
                </a:lnTo>
                <a:cubicBezTo>
                  <a:pt x="260407" y="87736"/>
                  <a:pt x="257264" y="82402"/>
                  <a:pt x="253644" y="84021"/>
                </a:cubicBezTo>
                <a:cubicBezTo>
                  <a:pt x="233766" y="91755"/>
                  <a:pt x="215344" y="102795"/>
                  <a:pt x="199161" y="116692"/>
                </a:cubicBezTo>
                <a:cubicBezTo>
                  <a:pt x="191836" y="122788"/>
                  <a:pt x="187931" y="132056"/>
                  <a:pt x="188684" y="141552"/>
                </a:cubicBezTo>
                <a:cubicBezTo>
                  <a:pt x="172425" y="153058"/>
                  <a:pt x="158632" y="167689"/>
                  <a:pt x="148107" y="184605"/>
                </a:cubicBezTo>
                <a:cubicBezTo>
                  <a:pt x="149060" y="166889"/>
                  <a:pt x="150203" y="149267"/>
                  <a:pt x="151917" y="131551"/>
                </a:cubicBezTo>
                <a:cubicBezTo>
                  <a:pt x="178206" y="116787"/>
                  <a:pt x="158394" y="15441"/>
                  <a:pt x="156108" y="2201"/>
                </a:cubicBezTo>
                <a:cubicBezTo>
                  <a:pt x="155346" y="-1704"/>
                  <a:pt x="149441" y="-85"/>
                  <a:pt x="150108" y="3821"/>
                </a:cubicBezTo>
                <a:cubicBezTo>
                  <a:pt x="150060" y="3973"/>
                  <a:pt x="150060" y="4144"/>
                  <a:pt x="150108" y="4297"/>
                </a:cubicBezTo>
                <a:cubicBezTo>
                  <a:pt x="128781" y="18451"/>
                  <a:pt x="114370" y="40920"/>
                  <a:pt x="110388" y="66209"/>
                </a:cubicBezTo>
                <a:cubicBezTo>
                  <a:pt x="107150" y="87164"/>
                  <a:pt x="110388" y="118502"/>
                  <a:pt x="131819" y="129646"/>
                </a:cubicBezTo>
                <a:cubicBezTo>
                  <a:pt x="135982" y="132075"/>
                  <a:pt x="140716" y="133351"/>
                  <a:pt x="145535" y="133361"/>
                </a:cubicBezTo>
                <a:cubicBezTo>
                  <a:pt x="143440" y="154506"/>
                  <a:pt x="142011" y="175747"/>
                  <a:pt x="141059" y="196988"/>
                </a:cubicBezTo>
                <a:cubicBezTo>
                  <a:pt x="140963" y="197493"/>
                  <a:pt x="140963" y="198007"/>
                  <a:pt x="141059" y="198512"/>
                </a:cubicBezTo>
                <a:cubicBezTo>
                  <a:pt x="141059" y="200893"/>
                  <a:pt x="141059" y="203370"/>
                  <a:pt x="141059" y="205751"/>
                </a:cubicBezTo>
                <a:lnTo>
                  <a:pt x="140297" y="205751"/>
                </a:lnTo>
                <a:cubicBezTo>
                  <a:pt x="134296" y="186701"/>
                  <a:pt x="117627" y="170127"/>
                  <a:pt x="104578" y="155840"/>
                </a:cubicBezTo>
                <a:cubicBezTo>
                  <a:pt x="90262" y="139180"/>
                  <a:pt x="72479" y="125855"/>
                  <a:pt x="52476" y="116787"/>
                </a:cubicBezTo>
                <a:cubicBezTo>
                  <a:pt x="50943" y="115968"/>
                  <a:pt x="49038" y="116549"/>
                  <a:pt x="48218" y="118083"/>
                </a:cubicBezTo>
                <a:cubicBezTo>
                  <a:pt x="47742" y="118978"/>
                  <a:pt x="47723" y="120064"/>
                  <a:pt x="48190" y="120978"/>
                </a:cubicBezTo>
                <a:cubicBezTo>
                  <a:pt x="65049" y="160888"/>
                  <a:pt x="93243" y="201750"/>
                  <a:pt x="138106" y="211466"/>
                </a:cubicBezTo>
                <a:cubicBezTo>
                  <a:pt x="139116" y="211704"/>
                  <a:pt x="140173" y="211371"/>
                  <a:pt x="140868" y="210608"/>
                </a:cubicBezTo>
                <a:cubicBezTo>
                  <a:pt x="138944" y="273378"/>
                  <a:pt x="142135" y="336195"/>
                  <a:pt x="150393" y="398441"/>
                </a:cubicBezTo>
                <a:cubicBezTo>
                  <a:pt x="159918" y="472546"/>
                  <a:pt x="176492" y="545507"/>
                  <a:pt x="189446" y="619040"/>
                </a:cubicBezTo>
                <a:cubicBezTo>
                  <a:pt x="188579" y="621850"/>
                  <a:pt x="187912" y="624708"/>
                  <a:pt x="187445" y="627613"/>
                </a:cubicBezTo>
                <a:cubicBezTo>
                  <a:pt x="148298" y="603229"/>
                  <a:pt x="113912" y="570463"/>
                  <a:pt x="101054" y="525219"/>
                </a:cubicBezTo>
                <a:cubicBezTo>
                  <a:pt x="101473" y="524943"/>
                  <a:pt x="101825" y="524591"/>
                  <a:pt x="102101" y="524171"/>
                </a:cubicBezTo>
                <a:cubicBezTo>
                  <a:pt x="124104" y="483976"/>
                  <a:pt x="140201" y="442161"/>
                  <a:pt x="129248" y="396346"/>
                </a:cubicBezTo>
                <a:cubicBezTo>
                  <a:pt x="126867" y="386821"/>
                  <a:pt x="124009" y="377296"/>
                  <a:pt x="120866" y="367771"/>
                </a:cubicBezTo>
                <a:cubicBezTo>
                  <a:pt x="120961" y="367304"/>
                  <a:pt x="120770" y="366819"/>
                  <a:pt x="120389" y="366533"/>
                </a:cubicBezTo>
                <a:cubicBezTo>
                  <a:pt x="107959" y="331138"/>
                  <a:pt x="90128" y="297886"/>
                  <a:pt x="67526" y="267949"/>
                </a:cubicBezTo>
                <a:cubicBezTo>
                  <a:pt x="66430" y="266473"/>
                  <a:pt x="64335" y="266168"/>
                  <a:pt x="62859" y="267263"/>
                </a:cubicBezTo>
                <a:cubicBezTo>
                  <a:pt x="62334" y="267654"/>
                  <a:pt x="61934" y="268187"/>
                  <a:pt x="61716" y="268806"/>
                </a:cubicBezTo>
                <a:cubicBezTo>
                  <a:pt x="41237" y="278331"/>
                  <a:pt x="34760" y="299477"/>
                  <a:pt x="29807" y="320241"/>
                </a:cubicBezTo>
                <a:cubicBezTo>
                  <a:pt x="21425" y="354722"/>
                  <a:pt x="11995" y="389774"/>
                  <a:pt x="6185" y="425016"/>
                </a:cubicBezTo>
                <a:cubicBezTo>
                  <a:pt x="-2102" y="475022"/>
                  <a:pt x="51810" y="509884"/>
                  <a:pt x="94196" y="523600"/>
                </a:cubicBezTo>
                <a:cubicBezTo>
                  <a:pt x="106864" y="572939"/>
                  <a:pt x="144202" y="608468"/>
                  <a:pt x="186588" y="634376"/>
                </a:cubicBezTo>
                <a:cubicBezTo>
                  <a:pt x="186902" y="635871"/>
                  <a:pt x="188369" y="636824"/>
                  <a:pt x="189865" y="636509"/>
                </a:cubicBezTo>
                <a:cubicBezTo>
                  <a:pt x="189912" y="636500"/>
                  <a:pt x="189970" y="636490"/>
                  <a:pt x="190017" y="636471"/>
                </a:cubicBezTo>
                <a:lnTo>
                  <a:pt x="192684" y="637995"/>
                </a:lnTo>
                <a:cubicBezTo>
                  <a:pt x="193160" y="640948"/>
                  <a:pt x="193732" y="643996"/>
                  <a:pt x="194208" y="646949"/>
                </a:cubicBezTo>
                <a:cubicBezTo>
                  <a:pt x="204095" y="709633"/>
                  <a:pt x="210010" y="772879"/>
                  <a:pt x="211925" y="836306"/>
                </a:cubicBezTo>
                <a:cubicBezTo>
                  <a:pt x="207934" y="813655"/>
                  <a:pt x="197523" y="792624"/>
                  <a:pt x="181921" y="775727"/>
                </a:cubicBezTo>
                <a:cubicBezTo>
                  <a:pt x="176587" y="770297"/>
                  <a:pt x="170777" y="765154"/>
                  <a:pt x="164871" y="760201"/>
                </a:cubicBezTo>
                <a:cubicBezTo>
                  <a:pt x="166481" y="759944"/>
                  <a:pt x="167576" y="758429"/>
                  <a:pt x="167329" y="756820"/>
                </a:cubicBezTo>
                <a:cubicBezTo>
                  <a:pt x="167310" y="756705"/>
                  <a:pt x="167281" y="756601"/>
                  <a:pt x="167252" y="756486"/>
                </a:cubicBezTo>
                <a:cubicBezTo>
                  <a:pt x="165252" y="748390"/>
                  <a:pt x="163157" y="740389"/>
                  <a:pt x="161156" y="732388"/>
                </a:cubicBezTo>
                <a:cubicBezTo>
                  <a:pt x="188969" y="730292"/>
                  <a:pt x="165157" y="680858"/>
                  <a:pt x="154679" y="662855"/>
                </a:cubicBezTo>
                <a:lnTo>
                  <a:pt x="154679" y="662284"/>
                </a:lnTo>
                <a:cubicBezTo>
                  <a:pt x="155546" y="660836"/>
                  <a:pt x="155079" y="658969"/>
                  <a:pt x="153632" y="658103"/>
                </a:cubicBezTo>
                <a:cubicBezTo>
                  <a:pt x="152889" y="657655"/>
                  <a:pt x="151984" y="657550"/>
                  <a:pt x="151155" y="657807"/>
                </a:cubicBezTo>
                <a:cubicBezTo>
                  <a:pt x="148869" y="655045"/>
                  <a:pt x="143916" y="657807"/>
                  <a:pt x="146107" y="661236"/>
                </a:cubicBezTo>
                <a:cubicBezTo>
                  <a:pt x="146450" y="661865"/>
                  <a:pt x="146831" y="662465"/>
                  <a:pt x="147250" y="663046"/>
                </a:cubicBezTo>
                <a:cubicBezTo>
                  <a:pt x="137725" y="682096"/>
                  <a:pt x="127247" y="727435"/>
                  <a:pt x="154489" y="732102"/>
                </a:cubicBezTo>
                <a:cubicBezTo>
                  <a:pt x="154441" y="732321"/>
                  <a:pt x="154441" y="732550"/>
                  <a:pt x="154489" y="732769"/>
                </a:cubicBezTo>
                <a:cubicBezTo>
                  <a:pt x="156489" y="740865"/>
                  <a:pt x="158585" y="748866"/>
                  <a:pt x="160585" y="756963"/>
                </a:cubicBezTo>
                <a:cubicBezTo>
                  <a:pt x="144050" y="743789"/>
                  <a:pt x="126809" y="731521"/>
                  <a:pt x="108960" y="720196"/>
                </a:cubicBezTo>
                <a:cubicBezTo>
                  <a:pt x="110026" y="718758"/>
                  <a:pt x="109731" y="716729"/>
                  <a:pt x="108293" y="715662"/>
                </a:cubicBezTo>
                <a:cubicBezTo>
                  <a:pt x="107978" y="715433"/>
                  <a:pt x="107626" y="715253"/>
                  <a:pt x="107245" y="715148"/>
                </a:cubicBezTo>
                <a:cubicBezTo>
                  <a:pt x="108007" y="714205"/>
                  <a:pt x="108007" y="712852"/>
                  <a:pt x="107245" y="711909"/>
                </a:cubicBezTo>
                <a:cubicBezTo>
                  <a:pt x="94196" y="694955"/>
                  <a:pt x="89338" y="673047"/>
                  <a:pt x="70860" y="660379"/>
                </a:cubicBezTo>
                <a:cubicBezTo>
                  <a:pt x="53343" y="650454"/>
                  <a:pt x="33798" y="644663"/>
                  <a:pt x="13710" y="643424"/>
                </a:cubicBezTo>
                <a:lnTo>
                  <a:pt x="12090" y="642186"/>
                </a:lnTo>
                <a:cubicBezTo>
                  <a:pt x="8852" y="639805"/>
                  <a:pt x="5804" y="645234"/>
                  <a:pt x="8947" y="647520"/>
                </a:cubicBezTo>
                <a:cubicBezTo>
                  <a:pt x="31617" y="664475"/>
                  <a:pt x="45237" y="687049"/>
                  <a:pt x="64954" y="706575"/>
                </a:cubicBezTo>
                <a:cubicBezTo>
                  <a:pt x="74088" y="716481"/>
                  <a:pt x="87004" y="722053"/>
                  <a:pt x="100482" y="721911"/>
                </a:cubicBezTo>
                <a:cubicBezTo>
                  <a:pt x="125361" y="737665"/>
                  <a:pt x="149050" y="755239"/>
                  <a:pt x="171348" y="774488"/>
                </a:cubicBezTo>
                <a:cubicBezTo>
                  <a:pt x="175596" y="778375"/>
                  <a:pt x="179521" y="782613"/>
                  <a:pt x="183064" y="787157"/>
                </a:cubicBezTo>
                <a:cubicBezTo>
                  <a:pt x="175063" y="784395"/>
                  <a:pt x="165347" y="783442"/>
                  <a:pt x="159633" y="781918"/>
                </a:cubicBezTo>
                <a:lnTo>
                  <a:pt x="60287" y="754581"/>
                </a:lnTo>
                <a:cubicBezTo>
                  <a:pt x="58668" y="754105"/>
                  <a:pt x="56982" y="755029"/>
                  <a:pt x="56505" y="756648"/>
                </a:cubicBezTo>
                <a:cubicBezTo>
                  <a:pt x="56420" y="756934"/>
                  <a:pt x="56381" y="757239"/>
                  <a:pt x="56381" y="757534"/>
                </a:cubicBezTo>
                <a:cubicBezTo>
                  <a:pt x="55715" y="818113"/>
                  <a:pt x="150965" y="803349"/>
                  <a:pt x="190303" y="801063"/>
                </a:cubicBezTo>
                <a:cubicBezTo>
                  <a:pt x="190798" y="802330"/>
                  <a:pt x="191989" y="803197"/>
                  <a:pt x="193351" y="803254"/>
                </a:cubicBezTo>
                <a:cubicBezTo>
                  <a:pt x="201333" y="820094"/>
                  <a:pt x="206848" y="837992"/>
                  <a:pt x="209734" y="856404"/>
                </a:cubicBezTo>
                <a:cubicBezTo>
                  <a:pt x="209886" y="857737"/>
                  <a:pt x="211068" y="858709"/>
                  <a:pt x="212401" y="858594"/>
                </a:cubicBezTo>
                <a:cubicBezTo>
                  <a:pt x="212972" y="885645"/>
                  <a:pt x="213163" y="912696"/>
                  <a:pt x="212401" y="939747"/>
                </a:cubicBezTo>
                <a:lnTo>
                  <a:pt x="211829" y="940605"/>
                </a:lnTo>
                <a:cubicBezTo>
                  <a:pt x="210829" y="941462"/>
                  <a:pt x="210715" y="942967"/>
                  <a:pt x="211563" y="943957"/>
                </a:cubicBezTo>
                <a:cubicBezTo>
                  <a:pt x="211649" y="944053"/>
                  <a:pt x="211734" y="944148"/>
                  <a:pt x="211829" y="944224"/>
                </a:cubicBezTo>
                <a:cubicBezTo>
                  <a:pt x="211448" y="971970"/>
                  <a:pt x="210686" y="999688"/>
                  <a:pt x="209543" y="1027377"/>
                </a:cubicBezTo>
                <a:lnTo>
                  <a:pt x="208877" y="1029378"/>
                </a:lnTo>
                <a:cubicBezTo>
                  <a:pt x="208515" y="1030282"/>
                  <a:pt x="208705" y="1031320"/>
                  <a:pt x="209353" y="1032045"/>
                </a:cubicBezTo>
                <a:cubicBezTo>
                  <a:pt x="208686" y="1047094"/>
                  <a:pt x="208019" y="1062144"/>
                  <a:pt x="207258" y="1077288"/>
                </a:cubicBezTo>
                <a:cubicBezTo>
                  <a:pt x="196018" y="1051095"/>
                  <a:pt x="165157" y="1028997"/>
                  <a:pt x="143726" y="1014519"/>
                </a:cubicBezTo>
                <a:cubicBezTo>
                  <a:pt x="143830" y="1013756"/>
                  <a:pt x="143668" y="1012975"/>
                  <a:pt x="143250" y="1012328"/>
                </a:cubicBezTo>
                <a:lnTo>
                  <a:pt x="141344" y="1010042"/>
                </a:lnTo>
                <a:cubicBezTo>
                  <a:pt x="142392" y="928031"/>
                  <a:pt x="84194" y="881930"/>
                  <a:pt x="18758" y="844497"/>
                </a:cubicBezTo>
                <a:cubicBezTo>
                  <a:pt x="18805" y="843669"/>
                  <a:pt x="18805" y="842849"/>
                  <a:pt x="18758" y="842021"/>
                </a:cubicBezTo>
                <a:cubicBezTo>
                  <a:pt x="18758" y="842021"/>
                  <a:pt x="18758" y="842021"/>
                  <a:pt x="18758" y="842021"/>
                </a:cubicBezTo>
                <a:cubicBezTo>
                  <a:pt x="18729" y="841611"/>
                  <a:pt x="18729" y="841192"/>
                  <a:pt x="18758" y="840782"/>
                </a:cubicBezTo>
                <a:cubicBezTo>
                  <a:pt x="20091" y="837068"/>
                  <a:pt x="14186" y="835448"/>
                  <a:pt x="12757" y="839163"/>
                </a:cubicBezTo>
                <a:cubicBezTo>
                  <a:pt x="-3436" y="883645"/>
                  <a:pt x="-7531" y="934413"/>
                  <a:pt x="19901" y="975752"/>
                </a:cubicBezTo>
                <a:cubicBezTo>
                  <a:pt x="47333" y="1017090"/>
                  <a:pt x="92672" y="1025472"/>
                  <a:pt x="137725" y="1021662"/>
                </a:cubicBezTo>
                <a:cubicBezTo>
                  <a:pt x="138725" y="1021577"/>
                  <a:pt x="139611" y="1021005"/>
                  <a:pt x="140106" y="1020138"/>
                </a:cubicBezTo>
                <a:cubicBezTo>
                  <a:pt x="166110" y="1037664"/>
                  <a:pt x="208972" y="1068430"/>
                  <a:pt x="204876" y="1102339"/>
                </a:cubicBezTo>
                <a:cubicBezTo>
                  <a:pt x="204762" y="1103101"/>
                  <a:pt x="205009" y="1103882"/>
                  <a:pt x="205543" y="1104434"/>
                </a:cubicBezTo>
                <a:cubicBezTo>
                  <a:pt x="204019" y="1131105"/>
                  <a:pt x="202400" y="1157708"/>
                  <a:pt x="200685" y="1184254"/>
                </a:cubicBezTo>
                <a:cubicBezTo>
                  <a:pt x="200685" y="1188255"/>
                  <a:pt x="206686" y="1188255"/>
                  <a:pt x="206876" y="1184254"/>
                </a:cubicBezTo>
                <a:cubicBezTo>
                  <a:pt x="210210" y="1132533"/>
                  <a:pt x="213353" y="1080622"/>
                  <a:pt x="215544" y="1028711"/>
                </a:cubicBezTo>
                <a:cubicBezTo>
                  <a:pt x="229355" y="986515"/>
                  <a:pt x="262598" y="966798"/>
                  <a:pt x="299269" y="945176"/>
                </a:cubicBezTo>
                <a:cubicBezTo>
                  <a:pt x="300031" y="944786"/>
                  <a:pt x="300583" y="944100"/>
                  <a:pt x="300793" y="943272"/>
                </a:cubicBezTo>
                <a:cubicBezTo>
                  <a:pt x="324796" y="949653"/>
                  <a:pt x="351085" y="958988"/>
                  <a:pt x="375469" y="956321"/>
                </a:cubicBezTo>
                <a:cubicBezTo>
                  <a:pt x="400558" y="952815"/>
                  <a:pt x="424742" y="944538"/>
                  <a:pt x="446716" y="931937"/>
                </a:cubicBezTo>
                <a:cubicBezTo>
                  <a:pt x="488435" y="908029"/>
                  <a:pt x="497675" y="861166"/>
                  <a:pt x="503866" y="817065"/>
                </a:cubicBezTo>
                <a:cubicBezTo>
                  <a:pt x="503952" y="816656"/>
                  <a:pt x="503952" y="816237"/>
                  <a:pt x="503866" y="815827"/>
                </a:cubicBezTo>
                <a:cubicBezTo>
                  <a:pt x="508057" y="813065"/>
                  <a:pt x="506438" y="808397"/>
                  <a:pt x="502818" y="808397"/>
                </a:cubicBezTo>
                <a:close/>
                <a:moveTo>
                  <a:pt x="342131" y="679143"/>
                </a:moveTo>
                <a:cubicBezTo>
                  <a:pt x="359753" y="681715"/>
                  <a:pt x="378422" y="682763"/>
                  <a:pt x="392328" y="670380"/>
                </a:cubicBezTo>
                <a:cubicBezTo>
                  <a:pt x="387756" y="677429"/>
                  <a:pt x="382803" y="684382"/>
                  <a:pt x="377469" y="691049"/>
                </a:cubicBezTo>
                <a:cubicBezTo>
                  <a:pt x="377212" y="690745"/>
                  <a:pt x="376821" y="690564"/>
                  <a:pt x="376421" y="690573"/>
                </a:cubicBezTo>
                <a:lnTo>
                  <a:pt x="337560" y="694574"/>
                </a:lnTo>
                <a:cubicBezTo>
                  <a:pt x="338712" y="689449"/>
                  <a:pt x="340236" y="684420"/>
                  <a:pt x="342131" y="679524"/>
                </a:cubicBezTo>
                <a:close/>
                <a:moveTo>
                  <a:pt x="353466" y="656950"/>
                </a:moveTo>
                <a:cubicBezTo>
                  <a:pt x="368163" y="663008"/>
                  <a:pt x="384556" y="663617"/>
                  <a:pt x="399662" y="658664"/>
                </a:cubicBezTo>
                <a:lnTo>
                  <a:pt x="394710" y="666856"/>
                </a:lnTo>
                <a:cubicBezTo>
                  <a:pt x="394290" y="666256"/>
                  <a:pt x="393462" y="666104"/>
                  <a:pt x="392852" y="666523"/>
                </a:cubicBezTo>
                <a:cubicBezTo>
                  <a:pt x="392719" y="666608"/>
                  <a:pt x="392614" y="666723"/>
                  <a:pt x="392519" y="666856"/>
                </a:cubicBezTo>
                <a:cubicBezTo>
                  <a:pt x="379279" y="680572"/>
                  <a:pt x="360515" y="679334"/>
                  <a:pt x="343179" y="676857"/>
                </a:cubicBezTo>
                <a:cubicBezTo>
                  <a:pt x="345960" y="670028"/>
                  <a:pt x="349409" y="663484"/>
                  <a:pt x="353466" y="657331"/>
                </a:cubicBezTo>
                <a:close/>
                <a:moveTo>
                  <a:pt x="375374" y="693621"/>
                </a:moveTo>
                <a:cubicBezTo>
                  <a:pt x="371373" y="698479"/>
                  <a:pt x="367277" y="703146"/>
                  <a:pt x="362991" y="708004"/>
                </a:cubicBezTo>
                <a:cubicBezTo>
                  <a:pt x="354228" y="711890"/>
                  <a:pt x="344646" y="713557"/>
                  <a:pt x="335083" y="712862"/>
                </a:cubicBezTo>
                <a:cubicBezTo>
                  <a:pt x="335350" y="707680"/>
                  <a:pt x="335950" y="702527"/>
                  <a:pt x="336893" y="697431"/>
                </a:cubicBezTo>
                <a:close/>
                <a:moveTo>
                  <a:pt x="335940" y="733531"/>
                </a:moveTo>
                <a:cubicBezTo>
                  <a:pt x="335188" y="727625"/>
                  <a:pt x="334902" y="721672"/>
                  <a:pt x="335083" y="715719"/>
                </a:cubicBezTo>
                <a:cubicBezTo>
                  <a:pt x="342827" y="716376"/>
                  <a:pt x="350628" y="715500"/>
                  <a:pt x="358038" y="713147"/>
                </a:cubicBezTo>
                <a:cubicBezTo>
                  <a:pt x="351047" y="720453"/>
                  <a:pt x="343665" y="727387"/>
                  <a:pt x="335940" y="733912"/>
                </a:cubicBezTo>
                <a:close/>
                <a:moveTo>
                  <a:pt x="443763" y="563891"/>
                </a:moveTo>
                <a:cubicBezTo>
                  <a:pt x="446716" y="599609"/>
                  <a:pt x="457765" y="640091"/>
                  <a:pt x="438525" y="672190"/>
                </a:cubicBezTo>
                <a:cubicBezTo>
                  <a:pt x="419284" y="704289"/>
                  <a:pt x="383946" y="718863"/>
                  <a:pt x="349752" y="730102"/>
                </a:cubicBezTo>
                <a:cubicBezTo>
                  <a:pt x="396786" y="687449"/>
                  <a:pt x="428561" y="630585"/>
                  <a:pt x="440239" y="568177"/>
                </a:cubicBezTo>
                <a:close/>
                <a:moveTo>
                  <a:pt x="431571" y="579797"/>
                </a:moveTo>
                <a:cubicBezTo>
                  <a:pt x="428095" y="594504"/>
                  <a:pt x="423513" y="608934"/>
                  <a:pt x="417855" y="622946"/>
                </a:cubicBezTo>
                <a:cubicBezTo>
                  <a:pt x="411188" y="619040"/>
                  <a:pt x="407454" y="611573"/>
                  <a:pt x="408330" y="603896"/>
                </a:cubicBezTo>
                <a:cubicBezTo>
                  <a:pt x="408330" y="603896"/>
                  <a:pt x="408330" y="603896"/>
                  <a:pt x="408330" y="603896"/>
                </a:cubicBezTo>
                <a:cubicBezTo>
                  <a:pt x="416541" y="596323"/>
                  <a:pt x="424294" y="588275"/>
                  <a:pt x="431571" y="579797"/>
                </a:cubicBezTo>
                <a:close/>
                <a:moveTo>
                  <a:pt x="405663" y="605801"/>
                </a:moveTo>
                <a:cubicBezTo>
                  <a:pt x="405616" y="613583"/>
                  <a:pt x="409664" y="620822"/>
                  <a:pt x="416331" y="624851"/>
                </a:cubicBezTo>
                <a:cubicBezTo>
                  <a:pt x="414617" y="629042"/>
                  <a:pt x="412712" y="633138"/>
                  <a:pt x="410807" y="637233"/>
                </a:cubicBezTo>
                <a:cubicBezTo>
                  <a:pt x="403177" y="632747"/>
                  <a:pt x="396481" y="626823"/>
                  <a:pt x="391090" y="619803"/>
                </a:cubicBezTo>
                <a:cubicBezTo>
                  <a:pt x="391090" y="619326"/>
                  <a:pt x="390233" y="619326"/>
                  <a:pt x="389756" y="619326"/>
                </a:cubicBezTo>
                <a:cubicBezTo>
                  <a:pt x="395471" y="615230"/>
                  <a:pt x="400805" y="610563"/>
                  <a:pt x="405663" y="605801"/>
                </a:cubicBezTo>
                <a:close/>
                <a:moveTo>
                  <a:pt x="388423" y="620850"/>
                </a:moveTo>
                <a:cubicBezTo>
                  <a:pt x="388347" y="621136"/>
                  <a:pt x="388347" y="621422"/>
                  <a:pt x="388423" y="621707"/>
                </a:cubicBezTo>
                <a:cubicBezTo>
                  <a:pt x="394100" y="629328"/>
                  <a:pt x="401177" y="635795"/>
                  <a:pt x="409283" y="640757"/>
                </a:cubicBezTo>
                <a:lnTo>
                  <a:pt x="405663" y="647997"/>
                </a:lnTo>
                <a:cubicBezTo>
                  <a:pt x="405416" y="647606"/>
                  <a:pt x="404977" y="647387"/>
                  <a:pt x="404520" y="647425"/>
                </a:cubicBezTo>
                <a:cubicBezTo>
                  <a:pt x="392528" y="647644"/>
                  <a:pt x="380889" y="643320"/>
                  <a:pt x="371945" y="635328"/>
                </a:cubicBezTo>
                <a:cubicBezTo>
                  <a:pt x="374802" y="632661"/>
                  <a:pt x="377755" y="629994"/>
                  <a:pt x="380898" y="627422"/>
                </a:cubicBezTo>
                <a:cubicBezTo>
                  <a:pt x="384042" y="624851"/>
                  <a:pt x="386613" y="622850"/>
                  <a:pt x="388709" y="620850"/>
                </a:cubicBezTo>
                <a:close/>
                <a:moveTo>
                  <a:pt x="370326" y="636947"/>
                </a:moveTo>
                <a:cubicBezTo>
                  <a:pt x="379793" y="645425"/>
                  <a:pt x="392100" y="650044"/>
                  <a:pt x="404806" y="649901"/>
                </a:cubicBezTo>
                <a:lnTo>
                  <a:pt x="401853" y="655426"/>
                </a:lnTo>
                <a:cubicBezTo>
                  <a:pt x="386766" y="661179"/>
                  <a:pt x="370059" y="661008"/>
                  <a:pt x="355085" y="654950"/>
                </a:cubicBezTo>
                <a:cubicBezTo>
                  <a:pt x="359581" y="648473"/>
                  <a:pt x="364677" y="642443"/>
                  <a:pt x="370326" y="636947"/>
                </a:cubicBezTo>
                <a:close/>
                <a:moveTo>
                  <a:pt x="354038" y="485595"/>
                </a:moveTo>
                <a:cubicBezTo>
                  <a:pt x="365649" y="486481"/>
                  <a:pt x="377155" y="488395"/>
                  <a:pt x="388423" y="491310"/>
                </a:cubicBezTo>
                <a:cubicBezTo>
                  <a:pt x="363306" y="502321"/>
                  <a:pt x="337045" y="510494"/>
                  <a:pt x="310127" y="515694"/>
                </a:cubicBezTo>
                <a:cubicBezTo>
                  <a:pt x="299364" y="488167"/>
                  <a:pt x="338036" y="484547"/>
                  <a:pt x="354038" y="485500"/>
                </a:cubicBezTo>
                <a:close/>
                <a:moveTo>
                  <a:pt x="332892" y="364437"/>
                </a:moveTo>
                <a:cubicBezTo>
                  <a:pt x="338321" y="397584"/>
                  <a:pt x="339179" y="438923"/>
                  <a:pt x="302888" y="454163"/>
                </a:cubicBezTo>
                <a:cubicBezTo>
                  <a:pt x="283172" y="437399"/>
                  <a:pt x="319176" y="382725"/>
                  <a:pt x="332892" y="364342"/>
                </a:cubicBezTo>
                <a:close/>
                <a:moveTo>
                  <a:pt x="317747" y="212513"/>
                </a:moveTo>
                <a:cubicBezTo>
                  <a:pt x="315166" y="202169"/>
                  <a:pt x="315357" y="191320"/>
                  <a:pt x="318319" y="181081"/>
                </a:cubicBezTo>
                <a:cubicBezTo>
                  <a:pt x="319776" y="189454"/>
                  <a:pt x="323024" y="197416"/>
                  <a:pt x="327844" y="204417"/>
                </a:cubicBezTo>
                <a:cubicBezTo>
                  <a:pt x="324605" y="207275"/>
                  <a:pt x="321272" y="210132"/>
                  <a:pt x="317843" y="212895"/>
                </a:cubicBezTo>
                <a:cubicBezTo>
                  <a:pt x="317747" y="212704"/>
                  <a:pt x="317843" y="212609"/>
                  <a:pt x="317747" y="212418"/>
                </a:cubicBezTo>
                <a:close/>
                <a:moveTo>
                  <a:pt x="331178" y="201560"/>
                </a:moveTo>
                <a:lnTo>
                  <a:pt x="330035" y="202512"/>
                </a:lnTo>
                <a:cubicBezTo>
                  <a:pt x="324510" y="194111"/>
                  <a:pt x="321233" y="184443"/>
                  <a:pt x="320510" y="174413"/>
                </a:cubicBezTo>
                <a:cubicBezTo>
                  <a:pt x="323186" y="167584"/>
                  <a:pt x="326367" y="160964"/>
                  <a:pt x="330035" y="154601"/>
                </a:cubicBezTo>
                <a:cubicBezTo>
                  <a:pt x="331683" y="167470"/>
                  <a:pt x="335416" y="179986"/>
                  <a:pt x="341084" y="191654"/>
                </a:cubicBezTo>
                <a:cubicBezTo>
                  <a:pt x="337988" y="195130"/>
                  <a:pt x="334683" y="198407"/>
                  <a:pt x="331178" y="201464"/>
                </a:cubicBezTo>
                <a:close/>
                <a:moveTo>
                  <a:pt x="342512" y="189368"/>
                </a:moveTo>
                <a:cubicBezTo>
                  <a:pt x="336083" y="176919"/>
                  <a:pt x="332540" y="163183"/>
                  <a:pt x="332130" y="149172"/>
                </a:cubicBezTo>
                <a:cubicBezTo>
                  <a:pt x="333845" y="146029"/>
                  <a:pt x="335559" y="142886"/>
                  <a:pt x="337369" y="139647"/>
                </a:cubicBezTo>
                <a:cubicBezTo>
                  <a:pt x="337369" y="138980"/>
                  <a:pt x="338131" y="138123"/>
                  <a:pt x="338607" y="137361"/>
                </a:cubicBezTo>
                <a:cubicBezTo>
                  <a:pt x="338655" y="151963"/>
                  <a:pt x="342494" y="166308"/>
                  <a:pt x="349752" y="178986"/>
                </a:cubicBezTo>
                <a:cubicBezTo>
                  <a:pt x="347532" y="182548"/>
                  <a:pt x="345122" y="185986"/>
                  <a:pt x="342512" y="189272"/>
                </a:cubicBezTo>
                <a:close/>
                <a:moveTo>
                  <a:pt x="360515" y="158602"/>
                </a:moveTo>
                <a:cubicBezTo>
                  <a:pt x="353571" y="144914"/>
                  <a:pt x="349799" y="129846"/>
                  <a:pt x="349466" y="114501"/>
                </a:cubicBezTo>
                <a:cubicBezTo>
                  <a:pt x="351371" y="110882"/>
                  <a:pt x="353276" y="107262"/>
                  <a:pt x="355371" y="103833"/>
                </a:cubicBezTo>
                <a:cubicBezTo>
                  <a:pt x="356371" y="117330"/>
                  <a:pt x="359924" y="130522"/>
                  <a:pt x="365849" y="142695"/>
                </a:cubicBezTo>
                <a:cubicBezTo>
                  <a:pt x="364458" y="148086"/>
                  <a:pt x="362667" y="153373"/>
                  <a:pt x="360515" y="158507"/>
                </a:cubicBezTo>
                <a:close/>
                <a:moveTo>
                  <a:pt x="346989" y="119645"/>
                </a:moveTo>
                <a:cubicBezTo>
                  <a:pt x="347942" y="134532"/>
                  <a:pt x="352066" y="149048"/>
                  <a:pt x="359086" y="162221"/>
                </a:cubicBezTo>
                <a:cubicBezTo>
                  <a:pt x="356914" y="167108"/>
                  <a:pt x="354428" y="171842"/>
                  <a:pt x="351656" y="176414"/>
                </a:cubicBezTo>
                <a:cubicBezTo>
                  <a:pt x="344256" y="163107"/>
                  <a:pt x="340665" y="148010"/>
                  <a:pt x="341274" y="132789"/>
                </a:cubicBezTo>
                <a:cubicBezTo>
                  <a:pt x="341274" y="132789"/>
                  <a:pt x="341274" y="132789"/>
                  <a:pt x="341274" y="132313"/>
                </a:cubicBezTo>
                <a:cubicBezTo>
                  <a:pt x="342989" y="128313"/>
                  <a:pt x="344894" y="124026"/>
                  <a:pt x="346989" y="119549"/>
                </a:cubicBezTo>
                <a:close/>
                <a:moveTo>
                  <a:pt x="366992" y="138028"/>
                </a:moveTo>
                <a:cubicBezTo>
                  <a:pt x="361610" y="126007"/>
                  <a:pt x="358534" y="113082"/>
                  <a:pt x="357943" y="99928"/>
                </a:cubicBezTo>
                <a:cubicBezTo>
                  <a:pt x="359867" y="97051"/>
                  <a:pt x="362039" y="94346"/>
                  <a:pt x="364420" y="91832"/>
                </a:cubicBezTo>
                <a:lnTo>
                  <a:pt x="368611" y="88974"/>
                </a:lnTo>
                <a:cubicBezTo>
                  <a:pt x="371049" y="105252"/>
                  <a:pt x="370497" y="121845"/>
                  <a:pt x="366992" y="137933"/>
                </a:cubicBezTo>
                <a:close/>
                <a:moveTo>
                  <a:pt x="284410" y="162412"/>
                </a:moveTo>
                <a:cubicBezTo>
                  <a:pt x="304260" y="141200"/>
                  <a:pt x="325691" y="121521"/>
                  <a:pt x="348513" y="103547"/>
                </a:cubicBezTo>
                <a:cubicBezTo>
                  <a:pt x="341179" y="116121"/>
                  <a:pt x="335559" y="130598"/>
                  <a:pt x="329463" y="140886"/>
                </a:cubicBezTo>
                <a:cubicBezTo>
                  <a:pt x="325748" y="147648"/>
                  <a:pt x="322129" y="154411"/>
                  <a:pt x="318986" y="161269"/>
                </a:cubicBezTo>
                <a:cubicBezTo>
                  <a:pt x="318433" y="161107"/>
                  <a:pt x="317852" y="161431"/>
                  <a:pt x="317690" y="161993"/>
                </a:cubicBezTo>
                <a:cubicBezTo>
                  <a:pt x="317671" y="162069"/>
                  <a:pt x="317652" y="162145"/>
                  <a:pt x="317652" y="162221"/>
                </a:cubicBezTo>
                <a:cubicBezTo>
                  <a:pt x="317605" y="163107"/>
                  <a:pt x="317605" y="164002"/>
                  <a:pt x="317652" y="164888"/>
                </a:cubicBezTo>
                <a:cubicBezTo>
                  <a:pt x="310013" y="180224"/>
                  <a:pt x="307956" y="197731"/>
                  <a:pt x="311842" y="214419"/>
                </a:cubicBezTo>
                <a:cubicBezTo>
                  <a:pt x="312013" y="215266"/>
                  <a:pt x="312585" y="215971"/>
                  <a:pt x="313366" y="216323"/>
                </a:cubicBezTo>
                <a:cubicBezTo>
                  <a:pt x="286420" y="235221"/>
                  <a:pt x="257207" y="250642"/>
                  <a:pt x="226403" y="262234"/>
                </a:cubicBezTo>
                <a:cubicBezTo>
                  <a:pt x="225565" y="261024"/>
                  <a:pt x="223898" y="260729"/>
                  <a:pt x="222688" y="261567"/>
                </a:cubicBezTo>
                <a:cubicBezTo>
                  <a:pt x="222688" y="261567"/>
                  <a:pt x="222688" y="261567"/>
                  <a:pt x="222688" y="261567"/>
                </a:cubicBezTo>
                <a:cubicBezTo>
                  <a:pt x="221259" y="262424"/>
                  <a:pt x="220021" y="263472"/>
                  <a:pt x="218592" y="264330"/>
                </a:cubicBezTo>
                <a:cubicBezTo>
                  <a:pt x="217830" y="223372"/>
                  <a:pt x="258597" y="189272"/>
                  <a:pt x="284410" y="162317"/>
                </a:cubicBezTo>
                <a:close/>
                <a:moveTo>
                  <a:pt x="196113" y="132694"/>
                </a:moveTo>
                <a:cubicBezTo>
                  <a:pt x="196370" y="130075"/>
                  <a:pt x="197513" y="127617"/>
                  <a:pt x="199352" y="125741"/>
                </a:cubicBezTo>
                <a:cubicBezTo>
                  <a:pt x="201066" y="123312"/>
                  <a:pt x="203085" y="121102"/>
                  <a:pt x="205352" y="119169"/>
                </a:cubicBezTo>
                <a:cubicBezTo>
                  <a:pt x="210601" y="114787"/>
                  <a:pt x="216173" y="110805"/>
                  <a:pt x="222021" y="107262"/>
                </a:cubicBezTo>
                <a:cubicBezTo>
                  <a:pt x="230003" y="102271"/>
                  <a:pt x="238271" y="97756"/>
                  <a:pt x="246786" y="93737"/>
                </a:cubicBezTo>
                <a:cubicBezTo>
                  <a:pt x="242843" y="101766"/>
                  <a:pt x="238414" y="109567"/>
                  <a:pt x="233546" y="117073"/>
                </a:cubicBezTo>
                <a:cubicBezTo>
                  <a:pt x="230251" y="122169"/>
                  <a:pt x="226422" y="126893"/>
                  <a:pt x="222117" y="131170"/>
                </a:cubicBezTo>
                <a:cubicBezTo>
                  <a:pt x="219630" y="133627"/>
                  <a:pt x="216954" y="135885"/>
                  <a:pt x="214116" y="137933"/>
                </a:cubicBezTo>
                <a:cubicBezTo>
                  <a:pt x="208781" y="141647"/>
                  <a:pt x="208210" y="142029"/>
                  <a:pt x="201257" y="139362"/>
                </a:cubicBezTo>
                <a:lnTo>
                  <a:pt x="199256" y="139362"/>
                </a:lnTo>
                <a:cubicBezTo>
                  <a:pt x="199123" y="137733"/>
                  <a:pt x="197694" y="136533"/>
                  <a:pt x="196066" y="136666"/>
                </a:cubicBezTo>
                <a:cubicBezTo>
                  <a:pt x="195684" y="136704"/>
                  <a:pt x="195313" y="136809"/>
                  <a:pt x="194970" y="136980"/>
                </a:cubicBezTo>
                <a:cubicBezTo>
                  <a:pt x="194751" y="135456"/>
                  <a:pt x="195161" y="133904"/>
                  <a:pt x="196113" y="132694"/>
                </a:cubicBezTo>
                <a:close/>
                <a:moveTo>
                  <a:pt x="129438" y="118692"/>
                </a:moveTo>
                <a:cubicBezTo>
                  <a:pt x="114103" y="106500"/>
                  <a:pt x="114770" y="76782"/>
                  <a:pt x="118866" y="59828"/>
                </a:cubicBezTo>
                <a:cubicBezTo>
                  <a:pt x="123590" y="39863"/>
                  <a:pt x="135449" y="22318"/>
                  <a:pt x="152203" y="10488"/>
                </a:cubicBezTo>
                <a:cubicBezTo>
                  <a:pt x="155442" y="29538"/>
                  <a:pt x="158109" y="49255"/>
                  <a:pt x="159633" y="68876"/>
                </a:cubicBezTo>
                <a:cubicBezTo>
                  <a:pt x="160013" y="80211"/>
                  <a:pt x="166491" y="148505"/>
                  <a:pt x="129438" y="118692"/>
                </a:cubicBezTo>
                <a:close/>
                <a:moveTo>
                  <a:pt x="58001" y="124979"/>
                </a:moveTo>
                <a:cubicBezTo>
                  <a:pt x="72660" y="132684"/>
                  <a:pt x="85899" y="142828"/>
                  <a:pt x="97148" y="154982"/>
                </a:cubicBezTo>
                <a:cubicBezTo>
                  <a:pt x="109912" y="168317"/>
                  <a:pt x="126676" y="185081"/>
                  <a:pt x="133725" y="202607"/>
                </a:cubicBezTo>
                <a:cubicBezTo>
                  <a:pt x="96958" y="191558"/>
                  <a:pt x="73145" y="158697"/>
                  <a:pt x="57525" y="124979"/>
                </a:cubicBezTo>
                <a:close/>
                <a:moveTo>
                  <a:pt x="125723" y="448829"/>
                </a:moveTo>
                <a:cubicBezTo>
                  <a:pt x="107350" y="447933"/>
                  <a:pt x="91338" y="435999"/>
                  <a:pt x="85242" y="418634"/>
                </a:cubicBezTo>
                <a:cubicBezTo>
                  <a:pt x="85137" y="418349"/>
                  <a:pt x="84937" y="418111"/>
                  <a:pt x="84671" y="417968"/>
                </a:cubicBezTo>
                <a:cubicBezTo>
                  <a:pt x="84004" y="413110"/>
                  <a:pt x="83147" y="408443"/>
                  <a:pt x="82480" y="403299"/>
                </a:cubicBezTo>
                <a:cubicBezTo>
                  <a:pt x="90186" y="411548"/>
                  <a:pt x="98844" y="418844"/>
                  <a:pt x="108293" y="425016"/>
                </a:cubicBezTo>
                <a:cubicBezTo>
                  <a:pt x="113474" y="429645"/>
                  <a:pt x="120561" y="431484"/>
                  <a:pt x="127343" y="429969"/>
                </a:cubicBezTo>
                <a:cubicBezTo>
                  <a:pt x="127209" y="436341"/>
                  <a:pt x="126504" y="442676"/>
                  <a:pt x="125247" y="448924"/>
                </a:cubicBezTo>
                <a:close/>
                <a:moveTo>
                  <a:pt x="125152" y="451686"/>
                </a:moveTo>
                <a:cubicBezTo>
                  <a:pt x="125152" y="452353"/>
                  <a:pt x="125152" y="453115"/>
                  <a:pt x="124676" y="453782"/>
                </a:cubicBezTo>
                <a:cubicBezTo>
                  <a:pt x="123723" y="457687"/>
                  <a:pt x="122485" y="461402"/>
                  <a:pt x="121342" y="465212"/>
                </a:cubicBezTo>
                <a:cubicBezTo>
                  <a:pt x="108540" y="463269"/>
                  <a:pt x="97263" y="455734"/>
                  <a:pt x="90576" y="444638"/>
                </a:cubicBezTo>
                <a:cubicBezTo>
                  <a:pt x="90205" y="444009"/>
                  <a:pt x="89395" y="443799"/>
                  <a:pt x="88767" y="444162"/>
                </a:cubicBezTo>
                <a:cubicBezTo>
                  <a:pt x="87814" y="438542"/>
                  <a:pt x="86957" y="432827"/>
                  <a:pt x="86100" y="427207"/>
                </a:cubicBezTo>
                <a:cubicBezTo>
                  <a:pt x="93929" y="441437"/>
                  <a:pt x="108464" y="450705"/>
                  <a:pt x="124676" y="451781"/>
                </a:cubicBezTo>
                <a:close/>
                <a:moveTo>
                  <a:pt x="120580" y="467879"/>
                </a:moveTo>
                <a:cubicBezTo>
                  <a:pt x="118866" y="473022"/>
                  <a:pt x="116960" y="478071"/>
                  <a:pt x="114960" y="483119"/>
                </a:cubicBezTo>
                <a:cubicBezTo>
                  <a:pt x="106645" y="483157"/>
                  <a:pt x="98882" y="479004"/>
                  <a:pt x="94291" y="472070"/>
                </a:cubicBezTo>
                <a:cubicBezTo>
                  <a:pt x="94062" y="471698"/>
                  <a:pt x="93672" y="471451"/>
                  <a:pt x="93243" y="471403"/>
                </a:cubicBezTo>
                <a:lnTo>
                  <a:pt x="89243" y="447781"/>
                </a:lnTo>
                <a:cubicBezTo>
                  <a:pt x="96244" y="458449"/>
                  <a:pt x="107340" y="465755"/>
                  <a:pt x="119913" y="467974"/>
                </a:cubicBezTo>
                <a:close/>
                <a:moveTo>
                  <a:pt x="113817" y="485881"/>
                </a:moveTo>
                <a:cubicBezTo>
                  <a:pt x="110007" y="495406"/>
                  <a:pt x="105530" y="504264"/>
                  <a:pt x="100863" y="513122"/>
                </a:cubicBezTo>
                <a:cubicBezTo>
                  <a:pt x="98482" y="500835"/>
                  <a:pt x="96291" y="488548"/>
                  <a:pt x="94101" y="476165"/>
                </a:cubicBezTo>
                <a:cubicBezTo>
                  <a:pt x="98901" y="481928"/>
                  <a:pt x="105854" y="485471"/>
                  <a:pt x="113341" y="485976"/>
                </a:cubicBezTo>
                <a:close/>
                <a:moveTo>
                  <a:pt x="127724" y="426636"/>
                </a:moveTo>
                <a:cubicBezTo>
                  <a:pt x="114103" y="433874"/>
                  <a:pt x="90386" y="407586"/>
                  <a:pt x="82575" y="399489"/>
                </a:cubicBezTo>
                <a:cubicBezTo>
                  <a:pt x="82327" y="399422"/>
                  <a:pt x="82061" y="399422"/>
                  <a:pt x="81813" y="399489"/>
                </a:cubicBezTo>
                <a:cubicBezTo>
                  <a:pt x="80956" y="393393"/>
                  <a:pt x="80194" y="387202"/>
                  <a:pt x="79432" y="381011"/>
                </a:cubicBezTo>
                <a:cubicBezTo>
                  <a:pt x="92453" y="391126"/>
                  <a:pt x="107883" y="397689"/>
                  <a:pt x="124200" y="400061"/>
                </a:cubicBezTo>
                <a:lnTo>
                  <a:pt x="124200" y="400061"/>
                </a:lnTo>
                <a:cubicBezTo>
                  <a:pt x="126066" y="408833"/>
                  <a:pt x="127085" y="417768"/>
                  <a:pt x="127247" y="426731"/>
                </a:cubicBezTo>
                <a:close/>
                <a:moveTo>
                  <a:pt x="114389" y="365390"/>
                </a:moveTo>
                <a:cubicBezTo>
                  <a:pt x="100949" y="365914"/>
                  <a:pt x="87671" y="362361"/>
                  <a:pt x="76289" y="355198"/>
                </a:cubicBezTo>
                <a:cubicBezTo>
                  <a:pt x="75622" y="349197"/>
                  <a:pt x="74765" y="343196"/>
                  <a:pt x="74098" y="337196"/>
                </a:cubicBezTo>
                <a:cubicBezTo>
                  <a:pt x="82718" y="346673"/>
                  <a:pt x="95539" y="351188"/>
                  <a:pt x="108197" y="349197"/>
                </a:cubicBezTo>
                <a:cubicBezTo>
                  <a:pt x="109817" y="354626"/>
                  <a:pt x="111912" y="360056"/>
                  <a:pt x="113912" y="365485"/>
                </a:cubicBezTo>
                <a:close/>
                <a:moveTo>
                  <a:pt x="115341" y="368247"/>
                </a:moveTo>
                <a:cubicBezTo>
                  <a:pt x="116770" y="372533"/>
                  <a:pt x="118199" y="376724"/>
                  <a:pt x="119532" y="381106"/>
                </a:cubicBezTo>
                <a:cubicBezTo>
                  <a:pt x="120866" y="385488"/>
                  <a:pt x="122390" y="391203"/>
                  <a:pt x="123533" y="396251"/>
                </a:cubicBezTo>
                <a:cubicBezTo>
                  <a:pt x="107245" y="393993"/>
                  <a:pt x="91852" y="387412"/>
                  <a:pt x="78956" y="377201"/>
                </a:cubicBezTo>
                <a:lnTo>
                  <a:pt x="76670" y="359008"/>
                </a:lnTo>
                <a:cubicBezTo>
                  <a:pt x="88224" y="365761"/>
                  <a:pt x="101492" y="369009"/>
                  <a:pt x="114865" y="368342"/>
                </a:cubicBezTo>
                <a:close/>
                <a:moveTo>
                  <a:pt x="94577" y="320622"/>
                </a:moveTo>
                <a:cubicBezTo>
                  <a:pt x="86766" y="321251"/>
                  <a:pt x="79165" y="317879"/>
                  <a:pt x="74384" y="311669"/>
                </a:cubicBezTo>
                <a:cubicBezTo>
                  <a:pt x="73241" y="310240"/>
                  <a:pt x="71241" y="312240"/>
                  <a:pt x="72384" y="313669"/>
                </a:cubicBezTo>
                <a:cubicBezTo>
                  <a:pt x="78022" y="320794"/>
                  <a:pt x="87004" y="324413"/>
                  <a:pt x="96005" y="323194"/>
                </a:cubicBezTo>
                <a:lnTo>
                  <a:pt x="96005" y="323194"/>
                </a:lnTo>
                <a:cubicBezTo>
                  <a:pt x="99911" y="330814"/>
                  <a:pt x="103530" y="338624"/>
                  <a:pt x="106864" y="346530"/>
                </a:cubicBezTo>
                <a:cubicBezTo>
                  <a:pt x="94158" y="348397"/>
                  <a:pt x="81461" y="343120"/>
                  <a:pt x="73812" y="332814"/>
                </a:cubicBezTo>
                <a:lnTo>
                  <a:pt x="73336" y="332814"/>
                </a:lnTo>
                <a:cubicBezTo>
                  <a:pt x="71364" y="314526"/>
                  <a:pt x="69593" y="296171"/>
                  <a:pt x="68002" y="277760"/>
                </a:cubicBezTo>
                <a:cubicBezTo>
                  <a:pt x="77622" y="291399"/>
                  <a:pt x="86347" y="305649"/>
                  <a:pt x="94101" y="320432"/>
                </a:cubicBezTo>
                <a:close/>
                <a:moveTo>
                  <a:pt x="12947" y="449114"/>
                </a:moveTo>
                <a:cubicBezTo>
                  <a:pt x="8661" y="434160"/>
                  <a:pt x="14567" y="416825"/>
                  <a:pt x="17901" y="402251"/>
                </a:cubicBezTo>
                <a:cubicBezTo>
                  <a:pt x="23044" y="379582"/>
                  <a:pt x="28216" y="356846"/>
                  <a:pt x="33426" y="334053"/>
                </a:cubicBezTo>
                <a:cubicBezTo>
                  <a:pt x="38189" y="313002"/>
                  <a:pt x="42189" y="287951"/>
                  <a:pt x="62001" y="275759"/>
                </a:cubicBezTo>
                <a:cubicBezTo>
                  <a:pt x="68850" y="356103"/>
                  <a:pt x="79908" y="436037"/>
                  <a:pt x="95148" y="515218"/>
                </a:cubicBezTo>
                <a:lnTo>
                  <a:pt x="94577" y="515885"/>
                </a:lnTo>
                <a:cubicBezTo>
                  <a:pt x="73917" y="509265"/>
                  <a:pt x="54915" y="498292"/>
                  <a:pt x="38855" y="483690"/>
                </a:cubicBezTo>
                <a:cubicBezTo>
                  <a:pt x="27149" y="474632"/>
                  <a:pt x="18043" y="462640"/>
                  <a:pt x="12471" y="448924"/>
                </a:cubicBezTo>
                <a:close/>
                <a:moveTo>
                  <a:pt x="147536" y="717434"/>
                </a:moveTo>
                <a:cubicBezTo>
                  <a:pt x="146012" y="714472"/>
                  <a:pt x="145107" y="711233"/>
                  <a:pt x="144869" y="707909"/>
                </a:cubicBezTo>
                <a:cubicBezTo>
                  <a:pt x="144059" y="703289"/>
                  <a:pt x="143869" y="698584"/>
                  <a:pt x="144297" y="693907"/>
                </a:cubicBezTo>
                <a:cubicBezTo>
                  <a:pt x="145012" y="684830"/>
                  <a:pt x="147536" y="675990"/>
                  <a:pt x="151727" y="667904"/>
                </a:cubicBezTo>
                <a:cubicBezTo>
                  <a:pt x="155394" y="674000"/>
                  <a:pt x="158575" y="680363"/>
                  <a:pt x="161252" y="686954"/>
                </a:cubicBezTo>
                <a:cubicBezTo>
                  <a:pt x="162880" y="691097"/>
                  <a:pt x="164271" y="695326"/>
                  <a:pt x="165443" y="699622"/>
                </a:cubicBezTo>
                <a:cubicBezTo>
                  <a:pt x="166300" y="702480"/>
                  <a:pt x="166967" y="705432"/>
                  <a:pt x="167634" y="708290"/>
                </a:cubicBezTo>
                <a:cubicBezTo>
                  <a:pt x="170396" y="714481"/>
                  <a:pt x="167634" y="717815"/>
                  <a:pt x="160776" y="719244"/>
                </a:cubicBezTo>
                <a:cubicBezTo>
                  <a:pt x="154775" y="725816"/>
                  <a:pt x="150298" y="725149"/>
                  <a:pt x="147060" y="717243"/>
                </a:cubicBezTo>
                <a:close/>
                <a:moveTo>
                  <a:pt x="50190" y="676762"/>
                </a:moveTo>
                <a:cubicBezTo>
                  <a:pt x="42256" y="667065"/>
                  <a:pt x="33417" y="658131"/>
                  <a:pt x="23806" y="650092"/>
                </a:cubicBezTo>
                <a:cubicBezTo>
                  <a:pt x="39694" y="651568"/>
                  <a:pt x="55038" y="656645"/>
                  <a:pt x="68669" y="664951"/>
                </a:cubicBezTo>
                <a:cubicBezTo>
                  <a:pt x="86004" y="676857"/>
                  <a:pt x="90481" y="698193"/>
                  <a:pt x="102768" y="714195"/>
                </a:cubicBezTo>
                <a:lnTo>
                  <a:pt x="103435" y="714767"/>
                </a:lnTo>
                <a:lnTo>
                  <a:pt x="103435" y="714767"/>
                </a:lnTo>
                <a:lnTo>
                  <a:pt x="97529" y="710957"/>
                </a:lnTo>
                <a:cubicBezTo>
                  <a:pt x="94862" y="709242"/>
                  <a:pt x="92481" y="712100"/>
                  <a:pt x="93053" y="714481"/>
                </a:cubicBezTo>
                <a:cubicBezTo>
                  <a:pt x="73526" y="710576"/>
                  <a:pt x="61430" y="691049"/>
                  <a:pt x="49714" y="676572"/>
                </a:cubicBezTo>
                <a:close/>
                <a:moveTo>
                  <a:pt x="70383" y="771345"/>
                </a:moveTo>
                <a:cubicBezTo>
                  <a:pt x="65430" y="761820"/>
                  <a:pt x="67811" y="759153"/>
                  <a:pt x="77432" y="764678"/>
                </a:cubicBezTo>
                <a:lnTo>
                  <a:pt x="95529" y="769631"/>
                </a:lnTo>
                <a:lnTo>
                  <a:pt x="122580" y="777060"/>
                </a:lnTo>
                <a:cubicBezTo>
                  <a:pt x="130581" y="779251"/>
                  <a:pt x="170872" y="786585"/>
                  <a:pt x="185541" y="794491"/>
                </a:cubicBezTo>
                <a:cubicBezTo>
                  <a:pt x="151346" y="796967"/>
                  <a:pt x="72288" y="805445"/>
                  <a:pt x="69907" y="771155"/>
                </a:cubicBezTo>
                <a:close/>
                <a:moveTo>
                  <a:pt x="77336" y="961845"/>
                </a:moveTo>
                <a:lnTo>
                  <a:pt x="67811" y="955082"/>
                </a:lnTo>
                <a:lnTo>
                  <a:pt x="67811" y="955082"/>
                </a:lnTo>
                <a:cubicBezTo>
                  <a:pt x="82061" y="943843"/>
                  <a:pt x="93024" y="928974"/>
                  <a:pt x="99530" y="912030"/>
                </a:cubicBezTo>
                <a:cubicBezTo>
                  <a:pt x="105521" y="918773"/>
                  <a:pt x="110941" y="926003"/>
                  <a:pt x="115722" y="933651"/>
                </a:cubicBezTo>
                <a:cubicBezTo>
                  <a:pt x="112884" y="948663"/>
                  <a:pt x="104083" y="961893"/>
                  <a:pt x="91338" y="970322"/>
                </a:cubicBezTo>
                <a:cubicBezTo>
                  <a:pt x="86671" y="967560"/>
                  <a:pt x="81813" y="964512"/>
                  <a:pt x="76860" y="960797"/>
                </a:cubicBezTo>
                <a:close/>
                <a:moveTo>
                  <a:pt x="118389" y="937461"/>
                </a:moveTo>
                <a:cubicBezTo>
                  <a:pt x="122133" y="943805"/>
                  <a:pt x="125323" y="950472"/>
                  <a:pt x="127914" y="957369"/>
                </a:cubicBezTo>
                <a:cubicBezTo>
                  <a:pt x="128048" y="967741"/>
                  <a:pt x="123104" y="977523"/>
                  <a:pt x="114675" y="983562"/>
                </a:cubicBezTo>
                <a:cubicBezTo>
                  <a:pt x="114332" y="983762"/>
                  <a:pt x="114112" y="984124"/>
                  <a:pt x="114103" y="984515"/>
                </a:cubicBezTo>
                <a:cubicBezTo>
                  <a:pt x="107817" y="980419"/>
                  <a:pt x="101244" y="976704"/>
                  <a:pt x="95053" y="972894"/>
                </a:cubicBezTo>
                <a:cubicBezTo>
                  <a:pt x="106892" y="964122"/>
                  <a:pt x="115036" y="951244"/>
                  <a:pt x="117913" y="936795"/>
                </a:cubicBezTo>
                <a:close/>
                <a:moveTo>
                  <a:pt x="130200" y="964226"/>
                </a:moveTo>
                <a:cubicBezTo>
                  <a:pt x="134067" y="976571"/>
                  <a:pt x="136210" y="989392"/>
                  <a:pt x="136582" y="1002326"/>
                </a:cubicBezTo>
                <a:cubicBezTo>
                  <a:pt x="130400" y="996173"/>
                  <a:pt x="123571" y="990706"/>
                  <a:pt x="116198" y="986039"/>
                </a:cubicBezTo>
                <a:cubicBezTo>
                  <a:pt x="123333" y="980524"/>
                  <a:pt x="128076" y="972475"/>
                  <a:pt x="129438" y="963560"/>
                </a:cubicBezTo>
                <a:close/>
                <a:moveTo>
                  <a:pt x="98006" y="909744"/>
                </a:moveTo>
                <a:cubicBezTo>
                  <a:pt x="91634" y="926812"/>
                  <a:pt x="80699" y="941805"/>
                  <a:pt x="66383" y="953082"/>
                </a:cubicBezTo>
                <a:cubicBezTo>
                  <a:pt x="66383" y="953082"/>
                  <a:pt x="66383" y="953082"/>
                  <a:pt x="66383" y="953082"/>
                </a:cubicBezTo>
                <a:cubicBezTo>
                  <a:pt x="60468" y="948539"/>
                  <a:pt x="54810" y="943671"/>
                  <a:pt x="49428" y="938509"/>
                </a:cubicBezTo>
                <a:cubicBezTo>
                  <a:pt x="66783" y="929384"/>
                  <a:pt x="78813" y="912620"/>
                  <a:pt x="81909" y="893265"/>
                </a:cubicBezTo>
                <a:cubicBezTo>
                  <a:pt x="87385" y="898266"/>
                  <a:pt x="92595" y="903543"/>
                  <a:pt x="97529" y="909077"/>
                </a:cubicBezTo>
                <a:close/>
                <a:moveTo>
                  <a:pt x="50381" y="872310"/>
                </a:moveTo>
                <a:cubicBezTo>
                  <a:pt x="44799" y="881902"/>
                  <a:pt x="34522" y="887779"/>
                  <a:pt x="23425" y="887741"/>
                </a:cubicBezTo>
                <a:cubicBezTo>
                  <a:pt x="23120" y="887636"/>
                  <a:pt x="22777" y="887636"/>
                  <a:pt x="22472" y="887741"/>
                </a:cubicBezTo>
                <a:cubicBezTo>
                  <a:pt x="21710" y="882407"/>
                  <a:pt x="21329" y="876882"/>
                  <a:pt x="21044" y="871358"/>
                </a:cubicBezTo>
                <a:cubicBezTo>
                  <a:pt x="27140" y="869958"/>
                  <a:pt x="32378" y="866100"/>
                  <a:pt x="35522" y="860690"/>
                </a:cubicBezTo>
                <a:cubicBezTo>
                  <a:pt x="35522" y="860690"/>
                  <a:pt x="35522" y="860690"/>
                  <a:pt x="35522" y="860690"/>
                </a:cubicBezTo>
                <a:cubicBezTo>
                  <a:pt x="45618" y="866881"/>
                  <a:pt x="55334" y="873453"/>
                  <a:pt x="64573" y="880406"/>
                </a:cubicBezTo>
                <a:cubicBezTo>
                  <a:pt x="57058" y="895351"/>
                  <a:pt x="45161" y="907648"/>
                  <a:pt x="30473" y="915649"/>
                </a:cubicBezTo>
                <a:cubicBezTo>
                  <a:pt x="28911" y="912811"/>
                  <a:pt x="27568" y="909848"/>
                  <a:pt x="26473" y="906791"/>
                </a:cubicBezTo>
                <a:cubicBezTo>
                  <a:pt x="24644" y="901438"/>
                  <a:pt x="23339" y="895913"/>
                  <a:pt x="22568" y="890313"/>
                </a:cubicBezTo>
                <a:cubicBezTo>
                  <a:pt x="22568" y="890313"/>
                  <a:pt x="23044" y="890313"/>
                  <a:pt x="23330" y="890313"/>
                </a:cubicBezTo>
                <a:cubicBezTo>
                  <a:pt x="35445" y="890341"/>
                  <a:pt x="46656" y="883912"/>
                  <a:pt x="52762" y="873453"/>
                </a:cubicBezTo>
                <a:cubicBezTo>
                  <a:pt x="53238" y="871453"/>
                  <a:pt x="51143" y="870024"/>
                  <a:pt x="50285" y="871644"/>
                </a:cubicBezTo>
                <a:close/>
                <a:moveTo>
                  <a:pt x="66954" y="881835"/>
                </a:moveTo>
                <a:cubicBezTo>
                  <a:pt x="71050" y="884979"/>
                  <a:pt x="74955" y="888122"/>
                  <a:pt x="78765" y="891360"/>
                </a:cubicBezTo>
                <a:cubicBezTo>
                  <a:pt x="76174" y="910791"/>
                  <a:pt x="64163" y="927679"/>
                  <a:pt x="46666" y="936509"/>
                </a:cubicBezTo>
                <a:cubicBezTo>
                  <a:pt x="41065" y="930765"/>
                  <a:pt x="36169" y="924364"/>
                  <a:pt x="32093" y="917459"/>
                </a:cubicBezTo>
                <a:cubicBezTo>
                  <a:pt x="47085" y="909248"/>
                  <a:pt x="59220" y="896656"/>
                  <a:pt x="66859" y="881359"/>
                </a:cubicBezTo>
                <a:close/>
                <a:moveTo>
                  <a:pt x="33521" y="859166"/>
                </a:moveTo>
                <a:cubicBezTo>
                  <a:pt x="33521" y="859166"/>
                  <a:pt x="33521" y="859166"/>
                  <a:pt x="33045" y="859166"/>
                </a:cubicBezTo>
                <a:cubicBezTo>
                  <a:pt x="30426" y="863814"/>
                  <a:pt x="26082" y="867233"/>
                  <a:pt x="20948" y="868691"/>
                </a:cubicBezTo>
                <a:lnTo>
                  <a:pt x="20377" y="851260"/>
                </a:lnTo>
                <a:close/>
                <a:moveTo>
                  <a:pt x="22853" y="965465"/>
                </a:moveTo>
                <a:cubicBezTo>
                  <a:pt x="3803" y="931841"/>
                  <a:pt x="4566" y="892980"/>
                  <a:pt x="14662" y="856975"/>
                </a:cubicBezTo>
                <a:cubicBezTo>
                  <a:pt x="16567" y="888503"/>
                  <a:pt x="18853" y="916411"/>
                  <a:pt x="43237" y="941081"/>
                </a:cubicBezTo>
                <a:cubicBezTo>
                  <a:pt x="56429" y="954349"/>
                  <a:pt x="71212" y="965922"/>
                  <a:pt x="87243" y="975561"/>
                </a:cubicBezTo>
                <a:cubicBezTo>
                  <a:pt x="104959" y="986515"/>
                  <a:pt x="123437" y="995183"/>
                  <a:pt x="136677" y="1011566"/>
                </a:cubicBezTo>
                <a:cubicBezTo>
                  <a:pt x="136620" y="1011718"/>
                  <a:pt x="136620" y="1011890"/>
                  <a:pt x="136677" y="1012042"/>
                </a:cubicBezTo>
                <a:cubicBezTo>
                  <a:pt x="136296" y="1012890"/>
                  <a:pt x="136296" y="1013861"/>
                  <a:pt x="136677" y="1014709"/>
                </a:cubicBezTo>
                <a:cubicBezTo>
                  <a:pt x="91338" y="1017376"/>
                  <a:pt x="46761" y="1006327"/>
                  <a:pt x="22758" y="964988"/>
                </a:cubicBezTo>
                <a:close/>
                <a:moveTo>
                  <a:pt x="428333" y="876978"/>
                </a:moveTo>
                <a:cubicBezTo>
                  <a:pt x="435429" y="864452"/>
                  <a:pt x="438543" y="850069"/>
                  <a:pt x="437286" y="835734"/>
                </a:cubicBezTo>
                <a:cubicBezTo>
                  <a:pt x="445763" y="832305"/>
                  <a:pt x="454336" y="829162"/>
                  <a:pt x="463099" y="826209"/>
                </a:cubicBezTo>
                <a:cubicBezTo>
                  <a:pt x="464147" y="833810"/>
                  <a:pt x="463956" y="841535"/>
                  <a:pt x="462527" y="849069"/>
                </a:cubicBezTo>
                <a:cubicBezTo>
                  <a:pt x="451383" y="858499"/>
                  <a:pt x="440048" y="867738"/>
                  <a:pt x="428237" y="876501"/>
                </a:cubicBezTo>
                <a:close/>
                <a:moveTo>
                  <a:pt x="325177" y="930508"/>
                </a:moveTo>
                <a:cubicBezTo>
                  <a:pt x="321186" y="923479"/>
                  <a:pt x="320700" y="914992"/>
                  <a:pt x="323843" y="907553"/>
                </a:cubicBezTo>
                <a:cubicBezTo>
                  <a:pt x="323977" y="907286"/>
                  <a:pt x="323977" y="906962"/>
                  <a:pt x="323843" y="906696"/>
                </a:cubicBezTo>
                <a:cubicBezTo>
                  <a:pt x="329177" y="901866"/>
                  <a:pt x="334607" y="897199"/>
                  <a:pt x="340131" y="892694"/>
                </a:cubicBezTo>
                <a:cubicBezTo>
                  <a:pt x="338607" y="904009"/>
                  <a:pt x="338607" y="915478"/>
                  <a:pt x="340131" y="926793"/>
                </a:cubicBezTo>
                <a:cubicBezTo>
                  <a:pt x="335178" y="928165"/>
                  <a:pt x="330159" y="929251"/>
                  <a:pt x="325082" y="930032"/>
                </a:cubicBezTo>
                <a:close/>
                <a:moveTo>
                  <a:pt x="342798" y="925936"/>
                </a:moveTo>
                <a:cubicBezTo>
                  <a:pt x="341226" y="914068"/>
                  <a:pt x="341417" y="902028"/>
                  <a:pt x="343370" y="890217"/>
                </a:cubicBezTo>
                <a:cubicBezTo>
                  <a:pt x="351276" y="884026"/>
                  <a:pt x="359372" y="878216"/>
                  <a:pt x="367563" y="872596"/>
                </a:cubicBezTo>
                <a:cubicBezTo>
                  <a:pt x="361839" y="887322"/>
                  <a:pt x="358000" y="902724"/>
                  <a:pt x="356133" y="918411"/>
                </a:cubicBezTo>
                <a:cubicBezTo>
                  <a:pt x="356057" y="919249"/>
                  <a:pt x="356666" y="919992"/>
                  <a:pt x="357505" y="920078"/>
                </a:cubicBezTo>
                <a:cubicBezTo>
                  <a:pt x="357686" y="920088"/>
                  <a:pt x="357867" y="920078"/>
                  <a:pt x="358038" y="920030"/>
                </a:cubicBezTo>
                <a:cubicBezTo>
                  <a:pt x="352895" y="921745"/>
                  <a:pt x="347846" y="923745"/>
                  <a:pt x="342703" y="925460"/>
                </a:cubicBezTo>
                <a:close/>
                <a:moveTo>
                  <a:pt x="358895" y="919173"/>
                </a:moveTo>
                <a:cubicBezTo>
                  <a:pt x="360686" y="902162"/>
                  <a:pt x="365049" y="885531"/>
                  <a:pt x="371850" y="869834"/>
                </a:cubicBezTo>
                <a:cubicBezTo>
                  <a:pt x="377088" y="866405"/>
                  <a:pt x="382422" y="863166"/>
                  <a:pt x="387852" y="860309"/>
                </a:cubicBezTo>
                <a:cubicBezTo>
                  <a:pt x="378327" y="873263"/>
                  <a:pt x="379374" y="894313"/>
                  <a:pt x="378327" y="909458"/>
                </a:cubicBezTo>
                <a:cubicBezTo>
                  <a:pt x="378327" y="909458"/>
                  <a:pt x="378327" y="909934"/>
                  <a:pt x="378327" y="910220"/>
                </a:cubicBezTo>
                <a:cubicBezTo>
                  <a:pt x="371850" y="913839"/>
                  <a:pt x="365277" y="917173"/>
                  <a:pt x="358514" y="919745"/>
                </a:cubicBezTo>
                <a:cubicBezTo>
                  <a:pt x="358610" y="919173"/>
                  <a:pt x="358800" y="918983"/>
                  <a:pt x="358800" y="918697"/>
                </a:cubicBezTo>
                <a:close/>
                <a:moveTo>
                  <a:pt x="396995" y="855546"/>
                </a:moveTo>
                <a:cubicBezTo>
                  <a:pt x="397281" y="855337"/>
                  <a:pt x="397481" y="855032"/>
                  <a:pt x="397567" y="854689"/>
                </a:cubicBezTo>
                <a:cubicBezTo>
                  <a:pt x="403187" y="851641"/>
                  <a:pt x="408902" y="848688"/>
                  <a:pt x="414712" y="845926"/>
                </a:cubicBezTo>
                <a:cubicBezTo>
                  <a:pt x="405187" y="862690"/>
                  <a:pt x="405187" y="885359"/>
                  <a:pt x="390233" y="897837"/>
                </a:cubicBezTo>
                <a:cubicBezTo>
                  <a:pt x="389728" y="897237"/>
                  <a:pt x="388823" y="897151"/>
                  <a:pt x="388223" y="897656"/>
                </a:cubicBezTo>
                <a:cubicBezTo>
                  <a:pt x="388156" y="897714"/>
                  <a:pt x="388099" y="897771"/>
                  <a:pt x="388042" y="897837"/>
                </a:cubicBezTo>
                <a:lnTo>
                  <a:pt x="386423" y="900504"/>
                </a:lnTo>
                <a:cubicBezTo>
                  <a:pt x="386423" y="900504"/>
                  <a:pt x="386423" y="900504"/>
                  <a:pt x="386423" y="901076"/>
                </a:cubicBezTo>
                <a:lnTo>
                  <a:pt x="382708" y="907076"/>
                </a:lnTo>
                <a:cubicBezTo>
                  <a:pt x="382708" y="907076"/>
                  <a:pt x="382708" y="907076"/>
                  <a:pt x="382708" y="907076"/>
                </a:cubicBezTo>
                <a:lnTo>
                  <a:pt x="381470" y="907743"/>
                </a:lnTo>
                <a:cubicBezTo>
                  <a:pt x="382232" y="890789"/>
                  <a:pt x="379946" y="864881"/>
                  <a:pt x="396614" y="855070"/>
                </a:cubicBezTo>
                <a:close/>
                <a:moveTo>
                  <a:pt x="388804" y="902409"/>
                </a:moveTo>
                <a:cubicBezTo>
                  <a:pt x="409092" y="889074"/>
                  <a:pt x="406235" y="861928"/>
                  <a:pt x="419379" y="843640"/>
                </a:cubicBezTo>
                <a:cubicBezTo>
                  <a:pt x="424523" y="841259"/>
                  <a:pt x="429666" y="838973"/>
                  <a:pt x="434810" y="836877"/>
                </a:cubicBezTo>
                <a:cubicBezTo>
                  <a:pt x="435981" y="852651"/>
                  <a:pt x="431638" y="868338"/>
                  <a:pt x="422522" y="881264"/>
                </a:cubicBezTo>
                <a:cubicBezTo>
                  <a:pt x="418427" y="884216"/>
                  <a:pt x="414521" y="887169"/>
                  <a:pt x="410426" y="890027"/>
                </a:cubicBezTo>
                <a:cubicBezTo>
                  <a:pt x="402806" y="895075"/>
                  <a:pt x="395091" y="900028"/>
                  <a:pt x="387375" y="904790"/>
                </a:cubicBezTo>
                <a:close/>
                <a:moveTo>
                  <a:pt x="466147" y="825447"/>
                </a:moveTo>
                <a:cubicBezTo>
                  <a:pt x="475672" y="822304"/>
                  <a:pt x="485864" y="819637"/>
                  <a:pt x="495960" y="817256"/>
                </a:cubicBezTo>
                <a:cubicBezTo>
                  <a:pt x="486435" y="827257"/>
                  <a:pt x="476339" y="836877"/>
                  <a:pt x="466147" y="845831"/>
                </a:cubicBezTo>
                <a:cubicBezTo>
                  <a:pt x="466995" y="838896"/>
                  <a:pt x="466861" y="831877"/>
                  <a:pt x="465766" y="824971"/>
                </a:cubicBezTo>
                <a:close/>
                <a:moveTo>
                  <a:pt x="319938" y="909458"/>
                </a:moveTo>
                <a:cubicBezTo>
                  <a:pt x="317890" y="916468"/>
                  <a:pt x="318605" y="924002"/>
                  <a:pt x="321938" y="930508"/>
                </a:cubicBezTo>
                <a:cubicBezTo>
                  <a:pt x="313814" y="931803"/>
                  <a:pt x="305584" y="932280"/>
                  <a:pt x="297364" y="931937"/>
                </a:cubicBezTo>
                <a:cubicBezTo>
                  <a:pt x="304793" y="924126"/>
                  <a:pt x="312413" y="916601"/>
                  <a:pt x="319938" y="909458"/>
                </a:cubicBezTo>
                <a:close/>
                <a:moveTo>
                  <a:pt x="438143" y="928508"/>
                </a:moveTo>
                <a:cubicBezTo>
                  <a:pt x="416674" y="939947"/>
                  <a:pt x="393128" y="946948"/>
                  <a:pt x="368897" y="949082"/>
                </a:cubicBezTo>
                <a:cubicBezTo>
                  <a:pt x="349190" y="948044"/>
                  <a:pt x="329720" y="944233"/>
                  <a:pt x="311080" y="937747"/>
                </a:cubicBezTo>
                <a:cubicBezTo>
                  <a:pt x="345942" y="935366"/>
                  <a:pt x="376041" y="918697"/>
                  <a:pt x="406330" y="899171"/>
                </a:cubicBezTo>
                <a:cubicBezTo>
                  <a:pt x="425770" y="886550"/>
                  <a:pt x="444287" y="872577"/>
                  <a:pt x="461766" y="857356"/>
                </a:cubicBezTo>
                <a:cubicBezTo>
                  <a:pt x="462461" y="857585"/>
                  <a:pt x="463223" y="857204"/>
                  <a:pt x="463451" y="856508"/>
                </a:cubicBezTo>
                <a:cubicBezTo>
                  <a:pt x="463461" y="856470"/>
                  <a:pt x="463470" y="856442"/>
                  <a:pt x="463480" y="856404"/>
                </a:cubicBezTo>
                <a:cubicBezTo>
                  <a:pt x="463480" y="856404"/>
                  <a:pt x="463480" y="855927"/>
                  <a:pt x="463480" y="855641"/>
                </a:cubicBezTo>
                <a:cubicBezTo>
                  <a:pt x="475291" y="845355"/>
                  <a:pt x="486721" y="834496"/>
                  <a:pt x="497579" y="823161"/>
                </a:cubicBezTo>
                <a:cubicBezTo>
                  <a:pt x="491388" y="865547"/>
                  <a:pt x="480339" y="907648"/>
                  <a:pt x="438334" y="92869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7"/>
          <p:cNvSpPr/>
          <p:nvPr/>
        </p:nvSpPr>
        <p:spPr>
          <a:xfrm rot="2906843">
            <a:off x="9959751" y="5925271"/>
            <a:ext cx="2168310" cy="587088"/>
          </a:xfrm>
          <a:custGeom>
            <a:avLst/>
            <a:gdLst/>
            <a:ahLst/>
            <a:cxnLst/>
            <a:rect l="l" t="t" r="r" b="b"/>
            <a:pathLst>
              <a:path w="1475135" h="399405" extrusionOk="0">
                <a:moveTo>
                  <a:pt x="1473035" y="292866"/>
                </a:moveTo>
                <a:cubicBezTo>
                  <a:pt x="1438335" y="280979"/>
                  <a:pt x="1402921" y="271245"/>
                  <a:pt x="1367022" y="263720"/>
                </a:cubicBezTo>
                <a:cubicBezTo>
                  <a:pt x="1367069" y="263434"/>
                  <a:pt x="1367069" y="263148"/>
                  <a:pt x="1367022" y="262863"/>
                </a:cubicBezTo>
                <a:cubicBezTo>
                  <a:pt x="1368155" y="262005"/>
                  <a:pt x="1368374" y="260386"/>
                  <a:pt x="1367517" y="259262"/>
                </a:cubicBezTo>
                <a:cubicBezTo>
                  <a:pt x="1367374" y="259071"/>
                  <a:pt x="1367203" y="258910"/>
                  <a:pt x="1367022" y="258767"/>
                </a:cubicBezTo>
                <a:lnTo>
                  <a:pt x="1365307" y="257433"/>
                </a:lnTo>
                <a:cubicBezTo>
                  <a:pt x="1354782" y="226134"/>
                  <a:pt x="1335951" y="198283"/>
                  <a:pt x="1310824" y="176852"/>
                </a:cubicBezTo>
                <a:cubicBezTo>
                  <a:pt x="1284821" y="154944"/>
                  <a:pt x="1251960" y="129227"/>
                  <a:pt x="1217575" y="124655"/>
                </a:cubicBezTo>
                <a:cubicBezTo>
                  <a:pt x="1215889" y="124236"/>
                  <a:pt x="1214184" y="125264"/>
                  <a:pt x="1213765" y="126941"/>
                </a:cubicBezTo>
                <a:cubicBezTo>
                  <a:pt x="1213641" y="127445"/>
                  <a:pt x="1213641" y="127969"/>
                  <a:pt x="1213765" y="128465"/>
                </a:cubicBezTo>
                <a:cubicBezTo>
                  <a:pt x="1222527" y="158849"/>
                  <a:pt x="1232338" y="191806"/>
                  <a:pt x="1257865" y="212666"/>
                </a:cubicBezTo>
                <a:cubicBezTo>
                  <a:pt x="1287202" y="236764"/>
                  <a:pt x="1327969" y="238002"/>
                  <a:pt x="1358544" y="260291"/>
                </a:cubicBezTo>
                <a:lnTo>
                  <a:pt x="1357401" y="260291"/>
                </a:lnTo>
                <a:cubicBezTo>
                  <a:pt x="1356420" y="259767"/>
                  <a:pt x="1355239" y="259767"/>
                  <a:pt x="1354258" y="260291"/>
                </a:cubicBezTo>
                <a:lnTo>
                  <a:pt x="1347495" y="260291"/>
                </a:lnTo>
                <a:cubicBezTo>
                  <a:pt x="1301642" y="251766"/>
                  <a:pt x="1255160" y="247089"/>
                  <a:pt x="1208526" y="246289"/>
                </a:cubicBezTo>
                <a:cubicBezTo>
                  <a:pt x="1208297" y="245279"/>
                  <a:pt x="1207459" y="244517"/>
                  <a:pt x="1206430" y="244384"/>
                </a:cubicBezTo>
                <a:cubicBezTo>
                  <a:pt x="1167759" y="236859"/>
                  <a:pt x="1130230" y="221810"/>
                  <a:pt x="1109180" y="187234"/>
                </a:cubicBezTo>
                <a:cubicBezTo>
                  <a:pt x="1113561" y="184567"/>
                  <a:pt x="1118705" y="181138"/>
                  <a:pt x="1119753" y="176280"/>
                </a:cubicBezTo>
                <a:cubicBezTo>
                  <a:pt x="1120800" y="171422"/>
                  <a:pt x="1114228" y="161612"/>
                  <a:pt x="1110228" y="156563"/>
                </a:cubicBezTo>
                <a:cubicBezTo>
                  <a:pt x="1113952" y="159745"/>
                  <a:pt x="1117514" y="163117"/>
                  <a:pt x="1120896" y="166660"/>
                </a:cubicBezTo>
                <a:cubicBezTo>
                  <a:pt x="1125049" y="170984"/>
                  <a:pt x="1131506" y="172137"/>
                  <a:pt x="1136898" y="169517"/>
                </a:cubicBezTo>
                <a:cubicBezTo>
                  <a:pt x="1145756" y="166184"/>
                  <a:pt x="1145851" y="161421"/>
                  <a:pt x="1148994" y="153801"/>
                </a:cubicBezTo>
                <a:cubicBezTo>
                  <a:pt x="1151585" y="147010"/>
                  <a:pt x="1155767" y="140933"/>
                  <a:pt x="1161186" y="136085"/>
                </a:cubicBezTo>
                <a:cubicBezTo>
                  <a:pt x="1164234" y="133037"/>
                  <a:pt x="1167187" y="131227"/>
                  <a:pt x="1168616" y="127036"/>
                </a:cubicBezTo>
                <a:cubicBezTo>
                  <a:pt x="1174426" y="109320"/>
                  <a:pt x="1152042" y="103604"/>
                  <a:pt x="1139374" y="105033"/>
                </a:cubicBezTo>
                <a:cubicBezTo>
                  <a:pt x="1121324" y="108110"/>
                  <a:pt x="1104675" y="116739"/>
                  <a:pt x="1091749" y="129703"/>
                </a:cubicBezTo>
                <a:cubicBezTo>
                  <a:pt x="1078643" y="122483"/>
                  <a:pt x="1063946" y="118625"/>
                  <a:pt x="1048982" y="118463"/>
                </a:cubicBezTo>
                <a:cubicBezTo>
                  <a:pt x="1040314" y="118463"/>
                  <a:pt x="1018883" y="114939"/>
                  <a:pt x="1012692" y="123512"/>
                </a:cubicBezTo>
                <a:cubicBezTo>
                  <a:pt x="1010330" y="129274"/>
                  <a:pt x="1009225" y="135475"/>
                  <a:pt x="1009453" y="141705"/>
                </a:cubicBezTo>
                <a:cubicBezTo>
                  <a:pt x="1008596" y="148563"/>
                  <a:pt x="1004786" y="159421"/>
                  <a:pt x="1007739" y="166088"/>
                </a:cubicBezTo>
                <a:cubicBezTo>
                  <a:pt x="1010691" y="172756"/>
                  <a:pt x="1022883" y="176566"/>
                  <a:pt x="1031932" y="178566"/>
                </a:cubicBezTo>
                <a:cubicBezTo>
                  <a:pt x="1029665" y="181490"/>
                  <a:pt x="1029294" y="185462"/>
                  <a:pt x="1030980" y="188758"/>
                </a:cubicBezTo>
                <a:cubicBezTo>
                  <a:pt x="1033932" y="194282"/>
                  <a:pt x="1041267" y="193330"/>
                  <a:pt x="1046506" y="193901"/>
                </a:cubicBezTo>
                <a:cubicBezTo>
                  <a:pt x="1051373" y="194130"/>
                  <a:pt x="1056202" y="194930"/>
                  <a:pt x="1060888" y="196283"/>
                </a:cubicBezTo>
                <a:cubicBezTo>
                  <a:pt x="1064908" y="197635"/>
                  <a:pt x="1068718" y="199521"/>
                  <a:pt x="1072223" y="201903"/>
                </a:cubicBezTo>
                <a:cubicBezTo>
                  <a:pt x="1073890" y="202521"/>
                  <a:pt x="1075614" y="202998"/>
                  <a:pt x="1077366" y="203331"/>
                </a:cubicBezTo>
                <a:cubicBezTo>
                  <a:pt x="1085653" y="203903"/>
                  <a:pt x="1096893" y="195711"/>
                  <a:pt x="1104227" y="190568"/>
                </a:cubicBezTo>
                <a:cubicBezTo>
                  <a:pt x="1123277" y="221048"/>
                  <a:pt x="1153852" y="237240"/>
                  <a:pt x="1187475" y="246194"/>
                </a:cubicBezTo>
                <a:cubicBezTo>
                  <a:pt x="1152395" y="246727"/>
                  <a:pt x="1117400" y="249585"/>
                  <a:pt x="1082700" y="254766"/>
                </a:cubicBezTo>
                <a:cubicBezTo>
                  <a:pt x="1085082" y="253718"/>
                  <a:pt x="1085653" y="249718"/>
                  <a:pt x="1082700" y="249051"/>
                </a:cubicBezTo>
                <a:lnTo>
                  <a:pt x="1076890" y="247908"/>
                </a:lnTo>
                <a:cubicBezTo>
                  <a:pt x="1033428" y="229382"/>
                  <a:pt x="986479" y="220448"/>
                  <a:pt x="939254" y="221714"/>
                </a:cubicBezTo>
                <a:cubicBezTo>
                  <a:pt x="937568" y="221629"/>
                  <a:pt x="936139" y="222924"/>
                  <a:pt x="936063" y="224610"/>
                </a:cubicBezTo>
                <a:cubicBezTo>
                  <a:pt x="936006" y="225772"/>
                  <a:pt x="936615" y="226867"/>
                  <a:pt x="937635" y="227430"/>
                </a:cubicBezTo>
                <a:cubicBezTo>
                  <a:pt x="971515" y="249299"/>
                  <a:pt x="1011139" y="260567"/>
                  <a:pt x="1051458" y="259814"/>
                </a:cubicBezTo>
                <a:cubicBezTo>
                  <a:pt x="1016311" y="265815"/>
                  <a:pt x="981355" y="273245"/>
                  <a:pt x="946112" y="280579"/>
                </a:cubicBezTo>
                <a:cubicBezTo>
                  <a:pt x="945483" y="279369"/>
                  <a:pt x="944093" y="278769"/>
                  <a:pt x="942778" y="279150"/>
                </a:cubicBezTo>
                <a:lnTo>
                  <a:pt x="941254" y="279150"/>
                </a:lnTo>
                <a:cubicBezTo>
                  <a:pt x="940721" y="278493"/>
                  <a:pt x="939911" y="278112"/>
                  <a:pt x="939064" y="278103"/>
                </a:cubicBezTo>
                <a:lnTo>
                  <a:pt x="935444" y="278103"/>
                </a:lnTo>
                <a:cubicBezTo>
                  <a:pt x="907583" y="273130"/>
                  <a:pt x="881304" y="261605"/>
                  <a:pt x="858768" y="244479"/>
                </a:cubicBezTo>
                <a:cubicBezTo>
                  <a:pt x="841861" y="228372"/>
                  <a:pt x="823706" y="213628"/>
                  <a:pt x="804475" y="200379"/>
                </a:cubicBezTo>
                <a:cubicBezTo>
                  <a:pt x="802875" y="199588"/>
                  <a:pt x="800932" y="200245"/>
                  <a:pt x="800141" y="201855"/>
                </a:cubicBezTo>
                <a:cubicBezTo>
                  <a:pt x="799941" y="202255"/>
                  <a:pt x="799827" y="202693"/>
                  <a:pt x="799808" y="203141"/>
                </a:cubicBezTo>
                <a:cubicBezTo>
                  <a:pt x="800056" y="206560"/>
                  <a:pt x="800494" y="209961"/>
                  <a:pt x="801141" y="213332"/>
                </a:cubicBezTo>
                <a:cubicBezTo>
                  <a:pt x="800522" y="214361"/>
                  <a:pt x="800522" y="215637"/>
                  <a:pt x="801141" y="216666"/>
                </a:cubicBezTo>
                <a:cubicBezTo>
                  <a:pt x="801618" y="217619"/>
                  <a:pt x="802284" y="218476"/>
                  <a:pt x="802761" y="219429"/>
                </a:cubicBezTo>
                <a:cubicBezTo>
                  <a:pt x="813905" y="265911"/>
                  <a:pt x="858101" y="287818"/>
                  <a:pt x="903916" y="289247"/>
                </a:cubicBezTo>
                <a:cubicBezTo>
                  <a:pt x="861082" y="297619"/>
                  <a:pt x="817743" y="303220"/>
                  <a:pt x="774186" y="306011"/>
                </a:cubicBezTo>
                <a:cubicBezTo>
                  <a:pt x="774071" y="305220"/>
                  <a:pt x="773700" y="304487"/>
                  <a:pt x="773138" y="303915"/>
                </a:cubicBezTo>
                <a:cubicBezTo>
                  <a:pt x="773271" y="303353"/>
                  <a:pt x="773271" y="302763"/>
                  <a:pt x="773138" y="302201"/>
                </a:cubicBezTo>
                <a:cubicBezTo>
                  <a:pt x="729618" y="213694"/>
                  <a:pt x="651875" y="146791"/>
                  <a:pt x="557873" y="116939"/>
                </a:cubicBezTo>
                <a:cubicBezTo>
                  <a:pt x="555778" y="116273"/>
                  <a:pt x="553110" y="118559"/>
                  <a:pt x="554063" y="120749"/>
                </a:cubicBezTo>
                <a:cubicBezTo>
                  <a:pt x="571208" y="163993"/>
                  <a:pt x="589686" y="209427"/>
                  <a:pt x="626739" y="239526"/>
                </a:cubicBezTo>
                <a:cubicBezTo>
                  <a:pt x="663791" y="269625"/>
                  <a:pt x="715797" y="289913"/>
                  <a:pt x="762375" y="306201"/>
                </a:cubicBezTo>
                <a:cubicBezTo>
                  <a:pt x="747201" y="307087"/>
                  <a:pt x="732057" y="307563"/>
                  <a:pt x="716940" y="307630"/>
                </a:cubicBezTo>
                <a:cubicBezTo>
                  <a:pt x="719417" y="304487"/>
                  <a:pt x="715035" y="300105"/>
                  <a:pt x="712559" y="303248"/>
                </a:cubicBezTo>
                <a:cubicBezTo>
                  <a:pt x="711987" y="304011"/>
                  <a:pt x="711321" y="304677"/>
                  <a:pt x="710749" y="305344"/>
                </a:cubicBezTo>
                <a:cubicBezTo>
                  <a:pt x="660581" y="281770"/>
                  <a:pt x="604307" y="274435"/>
                  <a:pt x="549777" y="284389"/>
                </a:cubicBezTo>
                <a:cubicBezTo>
                  <a:pt x="540985" y="286037"/>
                  <a:pt x="532298" y="288237"/>
                  <a:pt x="523773" y="290961"/>
                </a:cubicBezTo>
                <a:cubicBezTo>
                  <a:pt x="512724" y="288866"/>
                  <a:pt x="501771" y="286675"/>
                  <a:pt x="490817" y="284389"/>
                </a:cubicBezTo>
                <a:lnTo>
                  <a:pt x="490817" y="284389"/>
                </a:lnTo>
                <a:cubicBezTo>
                  <a:pt x="504419" y="254480"/>
                  <a:pt x="503609" y="220000"/>
                  <a:pt x="488626" y="190758"/>
                </a:cubicBezTo>
                <a:cubicBezTo>
                  <a:pt x="487731" y="189272"/>
                  <a:pt x="485807" y="188787"/>
                  <a:pt x="484311" y="189682"/>
                </a:cubicBezTo>
                <a:cubicBezTo>
                  <a:pt x="484121" y="189796"/>
                  <a:pt x="483930" y="189929"/>
                  <a:pt x="483768" y="190091"/>
                </a:cubicBezTo>
                <a:cubicBezTo>
                  <a:pt x="471005" y="201521"/>
                  <a:pt x="468528" y="218666"/>
                  <a:pt x="467385" y="235240"/>
                </a:cubicBezTo>
                <a:cubicBezTo>
                  <a:pt x="459356" y="216571"/>
                  <a:pt x="452298" y="197492"/>
                  <a:pt x="446240" y="178090"/>
                </a:cubicBezTo>
                <a:cubicBezTo>
                  <a:pt x="453574" y="178090"/>
                  <a:pt x="460813" y="177233"/>
                  <a:pt x="466814" y="177328"/>
                </a:cubicBezTo>
                <a:cubicBezTo>
                  <a:pt x="468586" y="177537"/>
                  <a:pt x="470205" y="176271"/>
                  <a:pt x="470414" y="174489"/>
                </a:cubicBezTo>
                <a:cubicBezTo>
                  <a:pt x="470424" y="174356"/>
                  <a:pt x="470433" y="174223"/>
                  <a:pt x="470433" y="174089"/>
                </a:cubicBezTo>
                <a:cubicBezTo>
                  <a:pt x="470433" y="171422"/>
                  <a:pt x="470433" y="168851"/>
                  <a:pt x="470433" y="166184"/>
                </a:cubicBezTo>
                <a:cubicBezTo>
                  <a:pt x="470548" y="164726"/>
                  <a:pt x="469500" y="163431"/>
                  <a:pt x="468052" y="163231"/>
                </a:cubicBezTo>
                <a:cubicBezTo>
                  <a:pt x="467728" y="156497"/>
                  <a:pt x="464709" y="150182"/>
                  <a:pt x="459670" y="145705"/>
                </a:cubicBezTo>
                <a:cubicBezTo>
                  <a:pt x="463194" y="143229"/>
                  <a:pt x="474815" y="144181"/>
                  <a:pt x="479292" y="143324"/>
                </a:cubicBezTo>
                <a:cubicBezTo>
                  <a:pt x="483768" y="142466"/>
                  <a:pt x="489388" y="139038"/>
                  <a:pt x="494913" y="138371"/>
                </a:cubicBezTo>
                <a:cubicBezTo>
                  <a:pt x="502818" y="137323"/>
                  <a:pt x="507581" y="138942"/>
                  <a:pt x="513963" y="133513"/>
                </a:cubicBezTo>
                <a:cubicBezTo>
                  <a:pt x="514677" y="132675"/>
                  <a:pt x="514963" y="131541"/>
                  <a:pt x="514725" y="130465"/>
                </a:cubicBezTo>
                <a:cubicBezTo>
                  <a:pt x="510715" y="111834"/>
                  <a:pt x="494341" y="98471"/>
                  <a:pt x="475291" y="98271"/>
                </a:cubicBezTo>
                <a:cubicBezTo>
                  <a:pt x="451098" y="96746"/>
                  <a:pt x="436524" y="103604"/>
                  <a:pt x="425285" y="125036"/>
                </a:cubicBezTo>
                <a:cubicBezTo>
                  <a:pt x="424542" y="126264"/>
                  <a:pt x="424828" y="127855"/>
                  <a:pt x="425952" y="128750"/>
                </a:cubicBezTo>
                <a:lnTo>
                  <a:pt x="424047" y="133704"/>
                </a:lnTo>
                <a:cubicBezTo>
                  <a:pt x="412826" y="133361"/>
                  <a:pt x="401653" y="135266"/>
                  <a:pt x="391185" y="139323"/>
                </a:cubicBezTo>
                <a:lnTo>
                  <a:pt x="391185" y="139323"/>
                </a:lnTo>
                <a:cubicBezTo>
                  <a:pt x="387137" y="129836"/>
                  <a:pt x="387814" y="118997"/>
                  <a:pt x="392995" y="110081"/>
                </a:cubicBezTo>
                <a:cubicBezTo>
                  <a:pt x="394329" y="106938"/>
                  <a:pt x="388137" y="108557"/>
                  <a:pt x="395948" y="103700"/>
                </a:cubicBezTo>
                <a:cubicBezTo>
                  <a:pt x="397567" y="102747"/>
                  <a:pt x="403092" y="104366"/>
                  <a:pt x="405473" y="103700"/>
                </a:cubicBezTo>
                <a:cubicBezTo>
                  <a:pt x="410807" y="101795"/>
                  <a:pt x="412426" y="96937"/>
                  <a:pt x="414998" y="92555"/>
                </a:cubicBezTo>
                <a:cubicBezTo>
                  <a:pt x="417227" y="88079"/>
                  <a:pt x="421122" y="84659"/>
                  <a:pt x="425857" y="83030"/>
                </a:cubicBezTo>
                <a:lnTo>
                  <a:pt x="436810" y="93317"/>
                </a:lnTo>
                <a:cubicBezTo>
                  <a:pt x="437858" y="95984"/>
                  <a:pt x="436810" y="100366"/>
                  <a:pt x="438048" y="103509"/>
                </a:cubicBezTo>
                <a:cubicBezTo>
                  <a:pt x="439287" y="106653"/>
                  <a:pt x="445383" y="105605"/>
                  <a:pt x="444049" y="101890"/>
                </a:cubicBezTo>
                <a:cubicBezTo>
                  <a:pt x="440334" y="92365"/>
                  <a:pt x="445764" y="79982"/>
                  <a:pt x="431667" y="76934"/>
                </a:cubicBezTo>
                <a:cubicBezTo>
                  <a:pt x="417570" y="73887"/>
                  <a:pt x="414712" y="85031"/>
                  <a:pt x="408045" y="92841"/>
                </a:cubicBezTo>
                <a:cubicBezTo>
                  <a:pt x="401377" y="100652"/>
                  <a:pt x="395662" y="94556"/>
                  <a:pt x="388995" y="100080"/>
                </a:cubicBezTo>
                <a:cubicBezTo>
                  <a:pt x="385566" y="103033"/>
                  <a:pt x="387185" y="104557"/>
                  <a:pt x="386518" y="108176"/>
                </a:cubicBezTo>
                <a:cubicBezTo>
                  <a:pt x="384042" y="121416"/>
                  <a:pt x="379184" y="129322"/>
                  <a:pt x="385470" y="142562"/>
                </a:cubicBezTo>
                <a:cubicBezTo>
                  <a:pt x="377574" y="146172"/>
                  <a:pt x="371364" y="152687"/>
                  <a:pt x="368135" y="160755"/>
                </a:cubicBezTo>
                <a:cubicBezTo>
                  <a:pt x="367716" y="162440"/>
                  <a:pt x="368735" y="164145"/>
                  <a:pt x="370421" y="164564"/>
                </a:cubicBezTo>
                <a:cubicBezTo>
                  <a:pt x="370669" y="164631"/>
                  <a:pt x="370926" y="164660"/>
                  <a:pt x="371183" y="164660"/>
                </a:cubicBezTo>
                <a:cubicBezTo>
                  <a:pt x="382270" y="163364"/>
                  <a:pt x="393509" y="164593"/>
                  <a:pt x="404044" y="168279"/>
                </a:cubicBezTo>
                <a:cubicBezTo>
                  <a:pt x="407568" y="170184"/>
                  <a:pt x="408426" y="173994"/>
                  <a:pt x="412998" y="175804"/>
                </a:cubicBezTo>
                <a:cubicBezTo>
                  <a:pt x="421732" y="178576"/>
                  <a:pt x="430914" y="179643"/>
                  <a:pt x="440049" y="178947"/>
                </a:cubicBezTo>
                <a:cubicBezTo>
                  <a:pt x="446916" y="200521"/>
                  <a:pt x="454889" y="221734"/>
                  <a:pt x="463957" y="242479"/>
                </a:cubicBezTo>
                <a:cubicBezTo>
                  <a:pt x="462956" y="241622"/>
                  <a:pt x="461909" y="240831"/>
                  <a:pt x="460813" y="240098"/>
                </a:cubicBezTo>
                <a:cubicBezTo>
                  <a:pt x="447573" y="231430"/>
                  <a:pt x="428809" y="233811"/>
                  <a:pt x="413855" y="234288"/>
                </a:cubicBezTo>
                <a:cubicBezTo>
                  <a:pt x="392471" y="234640"/>
                  <a:pt x="371240" y="237850"/>
                  <a:pt x="350704" y="243813"/>
                </a:cubicBezTo>
                <a:cubicBezTo>
                  <a:pt x="330797" y="236478"/>
                  <a:pt x="311271" y="228477"/>
                  <a:pt x="291935" y="219809"/>
                </a:cubicBezTo>
                <a:cubicBezTo>
                  <a:pt x="291887" y="219333"/>
                  <a:pt x="291887" y="218857"/>
                  <a:pt x="291935" y="218381"/>
                </a:cubicBezTo>
                <a:cubicBezTo>
                  <a:pt x="291954" y="216695"/>
                  <a:pt x="290601" y="215323"/>
                  <a:pt x="288915" y="215304"/>
                </a:cubicBezTo>
                <a:cubicBezTo>
                  <a:pt x="288373" y="215304"/>
                  <a:pt x="287830" y="215438"/>
                  <a:pt x="287363" y="215714"/>
                </a:cubicBezTo>
                <a:cubicBezTo>
                  <a:pt x="286991" y="215571"/>
                  <a:pt x="286591" y="215571"/>
                  <a:pt x="286220" y="215714"/>
                </a:cubicBezTo>
                <a:lnTo>
                  <a:pt x="286220" y="215714"/>
                </a:lnTo>
                <a:cubicBezTo>
                  <a:pt x="286315" y="215438"/>
                  <a:pt x="286315" y="215133"/>
                  <a:pt x="286220" y="214856"/>
                </a:cubicBezTo>
                <a:cubicBezTo>
                  <a:pt x="287877" y="215247"/>
                  <a:pt x="289544" y="214228"/>
                  <a:pt x="289935" y="212571"/>
                </a:cubicBezTo>
                <a:cubicBezTo>
                  <a:pt x="290325" y="210913"/>
                  <a:pt x="289306" y="209246"/>
                  <a:pt x="287649" y="208856"/>
                </a:cubicBezTo>
                <a:lnTo>
                  <a:pt x="286220" y="208856"/>
                </a:lnTo>
                <a:cubicBezTo>
                  <a:pt x="287934" y="169327"/>
                  <a:pt x="268027" y="130560"/>
                  <a:pt x="250025" y="96461"/>
                </a:cubicBezTo>
                <a:cubicBezTo>
                  <a:pt x="231346" y="57922"/>
                  <a:pt x="203067" y="24823"/>
                  <a:pt x="167919" y="354"/>
                </a:cubicBezTo>
                <a:cubicBezTo>
                  <a:pt x="166405" y="-485"/>
                  <a:pt x="164490" y="58"/>
                  <a:pt x="163643" y="1573"/>
                </a:cubicBezTo>
                <a:cubicBezTo>
                  <a:pt x="163405" y="2020"/>
                  <a:pt x="163262" y="2516"/>
                  <a:pt x="163252" y="3021"/>
                </a:cubicBezTo>
                <a:cubicBezTo>
                  <a:pt x="162395" y="54455"/>
                  <a:pt x="159918" y="100366"/>
                  <a:pt x="189351" y="144943"/>
                </a:cubicBezTo>
                <a:cubicBezTo>
                  <a:pt x="203324" y="166069"/>
                  <a:pt x="221840" y="183805"/>
                  <a:pt x="243548" y="196854"/>
                </a:cubicBezTo>
                <a:cubicBezTo>
                  <a:pt x="197875" y="173518"/>
                  <a:pt x="154032" y="146772"/>
                  <a:pt x="112389" y="116844"/>
                </a:cubicBezTo>
                <a:cubicBezTo>
                  <a:pt x="115589" y="113787"/>
                  <a:pt x="118066" y="110043"/>
                  <a:pt x="119628" y="105890"/>
                </a:cubicBezTo>
                <a:cubicBezTo>
                  <a:pt x="120542" y="97499"/>
                  <a:pt x="117761" y="89117"/>
                  <a:pt x="112008" y="82935"/>
                </a:cubicBezTo>
                <a:cubicBezTo>
                  <a:pt x="115056" y="79982"/>
                  <a:pt x="119056" y="77982"/>
                  <a:pt x="120961" y="73410"/>
                </a:cubicBezTo>
                <a:cubicBezTo>
                  <a:pt x="123380" y="65333"/>
                  <a:pt x="123609" y="56751"/>
                  <a:pt x="121628" y="48550"/>
                </a:cubicBezTo>
                <a:cubicBezTo>
                  <a:pt x="120856" y="42082"/>
                  <a:pt x="117399" y="36244"/>
                  <a:pt x="112103" y="32453"/>
                </a:cubicBezTo>
                <a:cubicBezTo>
                  <a:pt x="106388" y="28833"/>
                  <a:pt x="100101" y="30548"/>
                  <a:pt x="94196" y="28166"/>
                </a:cubicBezTo>
                <a:cubicBezTo>
                  <a:pt x="88290" y="25785"/>
                  <a:pt x="85433" y="21880"/>
                  <a:pt x="78480" y="21594"/>
                </a:cubicBezTo>
                <a:cubicBezTo>
                  <a:pt x="71746" y="21442"/>
                  <a:pt x="65107" y="23299"/>
                  <a:pt x="59430" y="26928"/>
                </a:cubicBezTo>
                <a:cubicBezTo>
                  <a:pt x="55096" y="30348"/>
                  <a:pt x="52200" y="35282"/>
                  <a:pt x="51333" y="40739"/>
                </a:cubicBezTo>
                <a:cubicBezTo>
                  <a:pt x="50571" y="43883"/>
                  <a:pt x="50000" y="47121"/>
                  <a:pt x="49428" y="50264"/>
                </a:cubicBezTo>
                <a:cubicBezTo>
                  <a:pt x="28759" y="47216"/>
                  <a:pt x="-3054" y="49693"/>
                  <a:pt x="1803" y="78839"/>
                </a:cubicBezTo>
                <a:cubicBezTo>
                  <a:pt x="2937" y="84754"/>
                  <a:pt x="2937" y="90831"/>
                  <a:pt x="1803" y="96746"/>
                </a:cubicBezTo>
                <a:cubicBezTo>
                  <a:pt x="1803" y="98271"/>
                  <a:pt x="89" y="99604"/>
                  <a:pt x="89" y="101223"/>
                </a:cubicBezTo>
                <a:cubicBezTo>
                  <a:pt x="-464" y="105138"/>
                  <a:pt x="641" y="109110"/>
                  <a:pt x="3137" y="112177"/>
                </a:cubicBezTo>
                <a:cubicBezTo>
                  <a:pt x="10281" y="120654"/>
                  <a:pt x="23711" y="118845"/>
                  <a:pt x="33141" y="116273"/>
                </a:cubicBezTo>
                <a:cubicBezTo>
                  <a:pt x="32912" y="117349"/>
                  <a:pt x="32588" y="118397"/>
                  <a:pt x="32188" y="119416"/>
                </a:cubicBezTo>
                <a:cubicBezTo>
                  <a:pt x="29331" y="126750"/>
                  <a:pt x="22187" y="132180"/>
                  <a:pt x="28950" y="140085"/>
                </a:cubicBezTo>
                <a:cubicBezTo>
                  <a:pt x="35712" y="147991"/>
                  <a:pt x="45618" y="143895"/>
                  <a:pt x="52381" y="140085"/>
                </a:cubicBezTo>
                <a:cubicBezTo>
                  <a:pt x="61906" y="134275"/>
                  <a:pt x="66097" y="129608"/>
                  <a:pt x="77718" y="129989"/>
                </a:cubicBezTo>
                <a:cubicBezTo>
                  <a:pt x="82490" y="130827"/>
                  <a:pt x="87395" y="130665"/>
                  <a:pt x="92100" y="129513"/>
                </a:cubicBezTo>
                <a:cubicBezTo>
                  <a:pt x="97453" y="127531"/>
                  <a:pt x="102416" y="124626"/>
                  <a:pt x="106769" y="120940"/>
                </a:cubicBezTo>
                <a:cubicBezTo>
                  <a:pt x="151917" y="153592"/>
                  <a:pt x="199704" y="182424"/>
                  <a:pt x="249644" y="207141"/>
                </a:cubicBezTo>
                <a:cubicBezTo>
                  <a:pt x="178111" y="194663"/>
                  <a:pt x="106197" y="215333"/>
                  <a:pt x="40570" y="246384"/>
                </a:cubicBezTo>
                <a:cubicBezTo>
                  <a:pt x="39122" y="247337"/>
                  <a:pt x="38713" y="249289"/>
                  <a:pt x="39665" y="250737"/>
                </a:cubicBezTo>
                <a:cubicBezTo>
                  <a:pt x="40065" y="251337"/>
                  <a:pt x="40646" y="251785"/>
                  <a:pt x="41332" y="252004"/>
                </a:cubicBezTo>
                <a:cubicBezTo>
                  <a:pt x="94767" y="267434"/>
                  <a:pt x="150965" y="281341"/>
                  <a:pt x="206877" y="274102"/>
                </a:cubicBezTo>
                <a:cubicBezTo>
                  <a:pt x="236214" y="270292"/>
                  <a:pt x="283077" y="259719"/>
                  <a:pt x="290220" y="226477"/>
                </a:cubicBezTo>
                <a:cubicBezTo>
                  <a:pt x="306889" y="233906"/>
                  <a:pt x="323748" y="240764"/>
                  <a:pt x="340798" y="247337"/>
                </a:cubicBezTo>
                <a:cubicBezTo>
                  <a:pt x="324777" y="252947"/>
                  <a:pt x="309766" y="261081"/>
                  <a:pt x="296316" y="271435"/>
                </a:cubicBezTo>
                <a:cubicBezTo>
                  <a:pt x="293935" y="273245"/>
                  <a:pt x="296316" y="276483"/>
                  <a:pt x="298507" y="276674"/>
                </a:cubicBezTo>
                <a:cubicBezTo>
                  <a:pt x="329444" y="279960"/>
                  <a:pt x="360629" y="279960"/>
                  <a:pt x="391566" y="276674"/>
                </a:cubicBezTo>
                <a:cubicBezTo>
                  <a:pt x="401091" y="275626"/>
                  <a:pt x="409950" y="274483"/>
                  <a:pt x="419189" y="273626"/>
                </a:cubicBezTo>
                <a:cubicBezTo>
                  <a:pt x="449288" y="282484"/>
                  <a:pt x="479768" y="289818"/>
                  <a:pt x="510629" y="295914"/>
                </a:cubicBezTo>
                <a:cubicBezTo>
                  <a:pt x="463004" y="312678"/>
                  <a:pt x="419189" y="339443"/>
                  <a:pt x="368421" y="344968"/>
                </a:cubicBezTo>
                <a:cubicBezTo>
                  <a:pt x="366687" y="345120"/>
                  <a:pt x="365420" y="346654"/>
                  <a:pt x="365573" y="348378"/>
                </a:cubicBezTo>
                <a:cubicBezTo>
                  <a:pt x="365677" y="349607"/>
                  <a:pt x="366497" y="350654"/>
                  <a:pt x="367659" y="351064"/>
                </a:cubicBezTo>
                <a:cubicBezTo>
                  <a:pt x="429276" y="374915"/>
                  <a:pt x="495789" y="383316"/>
                  <a:pt x="561397" y="375543"/>
                </a:cubicBezTo>
                <a:cubicBezTo>
                  <a:pt x="612832" y="369257"/>
                  <a:pt x="674268" y="355255"/>
                  <a:pt x="710559" y="315155"/>
                </a:cubicBezTo>
                <a:cubicBezTo>
                  <a:pt x="753783" y="315079"/>
                  <a:pt x="796960" y="312183"/>
                  <a:pt x="839813" y="306487"/>
                </a:cubicBezTo>
                <a:cubicBezTo>
                  <a:pt x="851338" y="304963"/>
                  <a:pt x="862768" y="303153"/>
                  <a:pt x="874198" y="301248"/>
                </a:cubicBezTo>
                <a:cubicBezTo>
                  <a:pt x="860911" y="309430"/>
                  <a:pt x="849357" y="320146"/>
                  <a:pt x="840194" y="332776"/>
                </a:cubicBezTo>
                <a:cubicBezTo>
                  <a:pt x="840518" y="331547"/>
                  <a:pt x="839861" y="330271"/>
                  <a:pt x="838670" y="329823"/>
                </a:cubicBezTo>
                <a:cubicBezTo>
                  <a:pt x="820468" y="321955"/>
                  <a:pt x="800103" y="320641"/>
                  <a:pt x="781044" y="326108"/>
                </a:cubicBezTo>
                <a:cubicBezTo>
                  <a:pt x="769042" y="329823"/>
                  <a:pt x="777805" y="344682"/>
                  <a:pt x="783425" y="354683"/>
                </a:cubicBezTo>
                <a:cubicBezTo>
                  <a:pt x="773900" y="359446"/>
                  <a:pt x="764375" y="365923"/>
                  <a:pt x="763327" y="374972"/>
                </a:cubicBezTo>
                <a:cubicBezTo>
                  <a:pt x="763327" y="376658"/>
                  <a:pt x="764689" y="378020"/>
                  <a:pt x="766375" y="378020"/>
                </a:cubicBezTo>
                <a:cubicBezTo>
                  <a:pt x="770280" y="378020"/>
                  <a:pt x="783425" y="375638"/>
                  <a:pt x="786949" y="378020"/>
                </a:cubicBezTo>
                <a:cubicBezTo>
                  <a:pt x="790474" y="380401"/>
                  <a:pt x="787807" y="381734"/>
                  <a:pt x="789616" y="383163"/>
                </a:cubicBezTo>
                <a:cubicBezTo>
                  <a:pt x="793807" y="386497"/>
                  <a:pt x="792283" y="386688"/>
                  <a:pt x="797808" y="388973"/>
                </a:cubicBezTo>
                <a:cubicBezTo>
                  <a:pt x="799294" y="389069"/>
                  <a:pt x="800799" y="389069"/>
                  <a:pt x="802284" y="388973"/>
                </a:cubicBezTo>
                <a:cubicBezTo>
                  <a:pt x="807314" y="388307"/>
                  <a:pt x="812429" y="388802"/>
                  <a:pt x="817239" y="390402"/>
                </a:cubicBezTo>
                <a:cubicBezTo>
                  <a:pt x="819525" y="391069"/>
                  <a:pt x="821430" y="393736"/>
                  <a:pt x="823811" y="394593"/>
                </a:cubicBezTo>
                <a:cubicBezTo>
                  <a:pt x="833660" y="398651"/>
                  <a:pt x="844375" y="400156"/>
                  <a:pt x="854958" y="398975"/>
                </a:cubicBezTo>
                <a:cubicBezTo>
                  <a:pt x="864197" y="397594"/>
                  <a:pt x="870731" y="389221"/>
                  <a:pt x="869817" y="379925"/>
                </a:cubicBezTo>
                <a:cubicBezTo>
                  <a:pt x="882780" y="375429"/>
                  <a:pt x="894563" y="368076"/>
                  <a:pt x="904297" y="358398"/>
                </a:cubicBezTo>
                <a:cubicBezTo>
                  <a:pt x="905478" y="357179"/>
                  <a:pt x="905478" y="355236"/>
                  <a:pt x="904297" y="354017"/>
                </a:cubicBezTo>
                <a:cubicBezTo>
                  <a:pt x="901344" y="351064"/>
                  <a:pt x="899344" y="352207"/>
                  <a:pt x="895725" y="350873"/>
                </a:cubicBezTo>
                <a:cubicBezTo>
                  <a:pt x="889152" y="348588"/>
                  <a:pt x="885724" y="341348"/>
                  <a:pt x="879532" y="338491"/>
                </a:cubicBezTo>
                <a:cubicBezTo>
                  <a:pt x="868512" y="334262"/>
                  <a:pt x="856367" y="333957"/>
                  <a:pt x="845147" y="337634"/>
                </a:cubicBezTo>
                <a:cubicBezTo>
                  <a:pt x="855139" y="323641"/>
                  <a:pt x="868169" y="312078"/>
                  <a:pt x="883247" y="303820"/>
                </a:cubicBezTo>
                <a:cubicBezTo>
                  <a:pt x="884514" y="303315"/>
                  <a:pt x="885133" y="301877"/>
                  <a:pt x="884628" y="300601"/>
                </a:cubicBezTo>
                <a:cubicBezTo>
                  <a:pt x="884619" y="300563"/>
                  <a:pt x="884599" y="300524"/>
                  <a:pt x="884581" y="300486"/>
                </a:cubicBezTo>
                <a:cubicBezTo>
                  <a:pt x="940492" y="290390"/>
                  <a:pt x="995642" y="276483"/>
                  <a:pt x="1051458" y="266672"/>
                </a:cubicBezTo>
                <a:cubicBezTo>
                  <a:pt x="1029494" y="274378"/>
                  <a:pt x="1010615" y="288980"/>
                  <a:pt x="997642" y="308297"/>
                </a:cubicBezTo>
                <a:cubicBezTo>
                  <a:pt x="996814" y="309821"/>
                  <a:pt x="997375" y="311735"/>
                  <a:pt x="998899" y="312564"/>
                </a:cubicBezTo>
                <a:cubicBezTo>
                  <a:pt x="999566" y="312916"/>
                  <a:pt x="1000338" y="313031"/>
                  <a:pt x="1001071" y="312869"/>
                </a:cubicBezTo>
                <a:cubicBezTo>
                  <a:pt x="1040314" y="302010"/>
                  <a:pt x="1084034" y="293819"/>
                  <a:pt x="1111180" y="260957"/>
                </a:cubicBezTo>
                <a:cubicBezTo>
                  <a:pt x="1111618" y="260462"/>
                  <a:pt x="1111857" y="259814"/>
                  <a:pt x="1111847" y="259148"/>
                </a:cubicBezTo>
                <a:cubicBezTo>
                  <a:pt x="1112209" y="258776"/>
                  <a:pt x="1112476" y="258319"/>
                  <a:pt x="1112609" y="257814"/>
                </a:cubicBezTo>
                <a:cubicBezTo>
                  <a:pt x="1119181" y="257147"/>
                  <a:pt x="1125849" y="256576"/>
                  <a:pt x="1132421" y="256100"/>
                </a:cubicBezTo>
                <a:cubicBezTo>
                  <a:pt x="1191485" y="251804"/>
                  <a:pt x="1250845" y="253814"/>
                  <a:pt x="1309491" y="262100"/>
                </a:cubicBezTo>
                <a:cubicBezTo>
                  <a:pt x="1231672" y="263624"/>
                  <a:pt x="1152995" y="274102"/>
                  <a:pt x="1092511" y="327728"/>
                </a:cubicBezTo>
                <a:cubicBezTo>
                  <a:pt x="1091292" y="328966"/>
                  <a:pt x="1091311" y="330957"/>
                  <a:pt x="1092549" y="332176"/>
                </a:cubicBezTo>
                <a:cubicBezTo>
                  <a:pt x="1092940" y="332557"/>
                  <a:pt x="1093416" y="332824"/>
                  <a:pt x="1093940" y="332966"/>
                </a:cubicBezTo>
                <a:cubicBezTo>
                  <a:pt x="1185570" y="350112"/>
                  <a:pt x="1291393" y="347730"/>
                  <a:pt x="1354639" y="269721"/>
                </a:cubicBezTo>
                <a:cubicBezTo>
                  <a:pt x="1393920" y="277369"/>
                  <a:pt x="1432620" y="287751"/>
                  <a:pt x="1470463" y="300772"/>
                </a:cubicBezTo>
                <a:cubicBezTo>
                  <a:pt x="1475131" y="300105"/>
                  <a:pt x="1476750" y="294200"/>
                  <a:pt x="1473035" y="292866"/>
                </a:cubicBezTo>
                <a:close/>
                <a:moveTo>
                  <a:pt x="1144518" y="110653"/>
                </a:moveTo>
                <a:lnTo>
                  <a:pt x="1159472" y="129036"/>
                </a:lnTo>
                <a:lnTo>
                  <a:pt x="1152424" y="134465"/>
                </a:lnTo>
                <a:cubicBezTo>
                  <a:pt x="1149680" y="136875"/>
                  <a:pt x="1147194" y="139552"/>
                  <a:pt x="1144994" y="142466"/>
                </a:cubicBezTo>
                <a:cubicBezTo>
                  <a:pt x="1143946" y="143800"/>
                  <a:pt x="1144423" y="146181"/>
                  <a:pt x="1143375" y="147515"/>
                </a:cubicBezTo>
                <a:cubicBezTo>
                  <a:pt x="1137136" y="152172"/>
                  <a:pt x="1130545" y="156344"/>
                  <a:pt x="1123658" y="159992"/>
                </a:cubicBezTo>
                <a:cubicBezTo>
                  <a:pt x="1121086" y="159326"/>
                  <a:pt x="1117372" y="153325"/>
                  <a:pt x="1114609" y="151420"/>
                </a:cubicBezTo>
                <a:cubicBezTo>
                  <a:pt x="1108199" y="147581"/>
                  <a:pt x="1101065" y="145114"/>
                  <a:pt x="1093654" y="144181"/>
                </a:cubicBezTo>
                <a:cubicBezTo>
                  <a:pt x="1091368" y="143381"/>
                  <a:pt x="1089006" y="142838"/>
                  <a:pt x="1086606" y="142562"/>
                </a:cubicBezTo>
                <a:cubicBezTo>
                  <a:pt x="1098474" y="129541"/>
                  <a:pt x="1113219" y="119464"/>
                  <a:pt x="1129659" y="113129"/>
                </a:cubicBezTo>
                <a:cubicBezTo>
                  <a:pt x="1134335" y="111120"/>
                  <a:pt x="1139441" y="110272"/>
                  <a:pt x="1144518" y="110653"/>
                </a:cubicBezTo>
                <a:close/>
                <a:moveTo>
                  <a:pt x="1064793" y="190949"/>
                </a:moveTo>
                <a:cubicBezTo>
                  <a:pt x="1060498" y="189491"/>
                  <a:pt x="1056059" y="188501"/>
                  <a:pt x="1051554" y="187996"/>
                </a:cubicBezTo>
                <a:cubicBezTo>
                  <a:pt x="1045458" y="187234"/>
                  <a:pt x="1037171" y="189806"/>
                  <a:pt x="1039743" y="179805"/>
                </a:cubicBezTo>
                <a:cubicBezTo>
                  <a:pt x="1041581" y="179643"/>
                  <a:pt x="1042934" y="178023"/>
                  <a:pt x="1042772" y="176195"/>
                </a:cubicBezTo>
                <a:cubicBezTo>
                  <a:pt x="1042734" y="175756"/>
                  <a:pt x="1042610" y="175337"/>
                  <a:pt x="1042410" y="174947"/>
                </a:cubicBezTo>
                <a:cubicBezTo>
                  <a:pt x="1045924" y="171908"/>
                  <a:pt x="1049611" y="169079"/>
                  <a:pt x="1053459" y="166470"/>
                </a:cubicBezTo>
                <a:cubicBezTo>
                  <a:pt x="1060793" y="160564"/>
                  <a:pt x="1068413" y="154944"/>
                  <a:pt x="1076128" y="149515"/>
                </a:cubicBezTo>
                <a:cubicBezTo>
                  <a:pt x="1079367" y="147229"/>
                  <a:pt x="1076128" y="141800"/>
                  <a:pt x="1072985" y="144181"/>
                </a:cubicBezTo>
                <a:cubicBezTo>
                  <a:pt x="1061526" y="151953"/>
                  <a:pt x="1050582" y="160440"/>
                  <a:pt x="1040219" y="169613"/>
                </a:cubicBezTo>
                <a:lnTo>
                  <a:pt x="1036504" y="173042"/>
                </a:lnTo>
                <a:cubicBezTo>
                  <a:pt x="1027456" y="171232"/>
                  <a:pt x="1014978" y="168470"/>
                  <a:pt x="1013263" y="159326"/>
                </a:cubicBezTo>
                <a:cubicBezTo>
                  <a:pt x="1010882" y="146467"/>
                  <a:pt x="1017835" y="127131"/>
                  <a:pt x="1031170" y="124655"/>
                </a:cubicBezTo>
                <a:cubicBezTo>
                  <a:pt x="1050258" y="121769"/>
                  <a:pt x="1069756" y="125112"/>
                  <a:pt x="1086796" y="134180"/>
                </a:cubicBezTo>
                <a:lnTo>
                  <a:pt x="1078128" y="142276"/>
                </a:lnTo>
                <a:cubicBezTo>
                  <a:pt x="1077366" y="143009"/>
                  <a:pt x="1077071" y="144114"/>
                  <a:pt x="1077366" y="145133"/>
                </a:cubicBezTo>
                <a:cubicBezTo>
                  <a:pt x="1077043" y="146895"/>
                  <a:pt x="1078214" y="148581"/>
                  <a:pt x="1079976" y="148896"/>
                </a:cubicBezTo>
                <a:cubicBezTo>
                  <a:pt x="1080091" y="148924"/>
                  <a:pt x="1080205" y="148934"/>
                  <a:pt x="1080319" y="148943"/>
                </a:cubicBezTo>
                <a:cubicBezTo>
                  <a:pt x="1082891" y="148943"/>
                  <a:pt x="1085558" y="149420"/>
                  <a:pt x="1088130" y="149801"/>
                </a:cubicBezTo>
                <a:cubicBezTo>
                  <a:pt x="1097655" y="153039"/>
                  <a:pt x="1112704" y="162850"/>
                  <a:pt x="1112514" y="172470"/>
                </a:cubicBezTo>
                <a:cubicBezTo>
                  <a:pt x="1111809" y="176499"/>
                  <a:pt x="1109323" y="179995"/>
                  <a:pt x="1105751" y="181995"/>
                </a:cubicBezTo>
                <a:cubicBezTo>
                  <a:pt x="1104322" y="181014"/>
                  <a:pt x="1102360" y="181376"/>
                  <a:pt x="1101379" y="182805"/>
                </a:cubicBezTo>
                <a:cubicBezTo>
                  <a:pt x="1100893" y="183510"/>
                  <a:pt x="1100712" y="184386"/>
                  <a:pt x="1100893" y="185234"/>
                </a:cubicBezTo>
                <a:lnTo>
                  <a:pt x="1098893" y="186472"/>
                </a:lnTo>
                <a:cubicBezTo>
                  <a:pt x="1089159" y="193987"/>
                  <a:pt x="1076138" y="195692"/>
                  <a:pt x="1064793" y="190949"/>
                </a:cubicBezTo>
                <a:close/>
                <a:moveTo>
                  <a:pt x="432333" y="129417"/>
                </a:moveTo>
                <a:cubicBezTo>
                  <a:pt x="432848" y="128398"/>
                  <a:pt x="432562" y="127160"/>
                  <a:pt x="431667" y="126464"/>
                </a:cubicBezTo>
                <a:cubicBezTo>
                  <a:pt x="438639" y="112015"/>
                  <a:pt x="453765" y="103319"/>
                  <a:pt x="469767" y="104557"/>
                </a:cubicBezTo>
                <a:cubicBezTo>
                  <a:pt x="480158" y="103957"/>
                  <a:pt x="490388" y="107367"/>
                  <a:pt x="498342" y="114082"/>
                </a:cubicBezTo>
                <a:cubicBezTo>
                  <a:pt x="505866" y="121321"/>
                  <a:pt x="511391" y="129227"/>
                  <a:pt x="498342" y="132561"/>
                </a:cubicBezTo>
                <a:cubicBezTo>
                  <a:pt x="494817" y="133513"/>
                  <a:pt x="490626" y="132084"/>
                  <a:pt x="486912" y="132561"/>
                </a:cubicBezTo>
                <a:cubicBezTo>
                  <a:pt x="482397" y="134246"/>
                  <a:pt x="477749" y="135523"/>
                  <a:pt x="473005" y="136371"/>
                </a:cubicBezTo>
                <a:cubicBezTo>
                  <a:pt x="465290" y="137228"/>
                  <a:pt x="459003" y="135323"/>
                  <a:pt x="453955" y="141800"/>
                </a:cubicBezTo>
                <a:lnTo>
                  <a:pt x="453955" y="141800"/>
                </a:lnTo>
                <a:cubicBezTo>
                  <a:pt x="446611" y="137428"/>
                  <a:pt x="438372" y="134789"/>
                  <a:pt x="429857" y="134084"/>
                </a:cubicBezTo>
                <a:close/>
                <a:moveTo>
                  <a:pt x="427095" y="170565"/>
                </a:moveTo>
                <a:cubicBezTo>
                  <a:pt x="419989" y="168403"/>
                  <a:pt x="413245" y="165193"/>
                  <a:pt x="407092" y="161040"/>
                </a:cubicBezTo>
                <a:cubicBezTo>
                  <a:pt x="397148" y="157792"/>
                  <a:pt x="386613" y="156754"/>
                  <a:pt x="376231" y="157992"/>
                </a:cubicBezTo>
                <a:cubicBezTo>
                  <a:pt x="383470" y="146467"/>
                  <a:pt x="403663" y="140085"/>
                  <a:pt x="422713" y="140180"/>
                </a:cubicBezTo>
                <a:cubicBezTo>
                  <a:pt x="423942" y="141552"/>
                  <a:pt x="426056" y="141657"/>
                  <a:pt x="427418" y="140428"/>
                </a:cubicBezTo>
                <a:cubicBezTo>
                  <a:pt x="427504" y="140352"/>
                  <a:pt x="427590" y="140266"/>
                  <a:pt x="427666" y="140180"/>
                </a:cubicBezTo>
                <a:cubicBezTo>
                  <a:pt x="445573" y="141419"/>
                  <a:pt x="461194" y="148848"/>
                  <a:pt x="461956" y="163612"/>
                </a:cubicBezTo>
                <a:cubicBezTo>
                  <a:pt x="461994" y="164964"/>
                  <a:pt x="462928" y="166127"/>
                  <a:pt x="464242" y="166470"/>
                </a:cubicBezTo>
                <a:cubicBezTo>
                  <a:pt x="464242" y="174756"/>
                  <a:pt x="448526" y="170851"/>
                  <a:pt x="441668" y="170661"/>
                </a:cubicBezTo>
                <a:cubicBezTo>
                  <a:pt x="436724" y="171022"/>
                  <a:pt x="431752" y="170994"/>
                  <a:pt x="426809" y="170565"/>
                </a:cubicBezTo>
                <a:close/>
                <a:moveTo>
                  <a:pt x="194208" y="141133"/>
                </a:moveTo>
                <a:cubicBezTo>
                  <a:pt x="170682" y="105700"/>
                  <a:pt x="166586" y="67695"/>
                  <a:pt x="168300" y="25976"/>
                </a:cubicBezTo>
                <a:cubicBezTo>
                  <a:pt x="168872" y="10926"/>
                  <a:pt x="165443" y="4259"/>
                  <a:pt x="181731" y="17498"/>
                </a:cubicBezTo>
                <a:cubicBezTo>
                  <a:pt x="189313" y="23718"/>
                  <a:pt x="196409" y="30500"/>
                  <a:pt x="202971" y="37787"/>
                </a:cubicBezTo>
                <a:cubicBezTo>
                  <a:pt x="215906" y="52455"/>
                  <a:pt x="227298" y="68419"/>
                  <a:pt x="236976" y="85412"/>
                </a:cubicBezTo>
                <a:cubicBezTo>
                  <a:pt x="257169" y="120559"/>
                  <a:pt x="281076" y="164088"/>
                  <a:pt x="279743" y="205903"/>
                </a:cubicBezTo>
                <a:lnTo>
                  <a:pt x="278028" y="205331"/>
                </a:lnTo>
                <a:cubicBezTo>
                  <a:pt x="247615" y="171108"/>
                  <a:pt x="223002" y="132151"/>
                  <a:pt x="205162" y="89984"/>
                </a:cubicBezTo>
                <a:cubicBezTo>
                  <a:pt x="204400" y="88269"/>
                  <a:pt x="202019" y="89984"/>
                  <a:pt x="202686" y="91413"/>
                </a:cubicBezTo>
                <a:cubicBezTo>
                  <a:pt x="219993" y="132198"/>
                  <a:pt x="243586" y="170032"/>
                  <a:pt x="272599" y="203522"/>
                </a:cubicBezTo>
                <a:cubicBezTo>
                  <a:pt x="240595" y="191415"/>
                  <a:pt x="213192" y="169603"/>
                  <a:pt x="194208" y="141133"/>
                </a:cubicBezTo>
                <a:close/>
                <a:moveTo>
                  <a:pt x="57334" y="42359"/>
                </a:moveTo>
                <a:cubicBezTo>
                  <a:pt x="59906" y="33081"/>
                  <a:pt x="68574" y="26823"/>
                  <a:pt x="78194" y="27309"/>
                </a:cubicBezTo>
                <a:cubicBezTo>
                  <a:pt x="86671" y="28262"/>
                  <a:pt x="83718" y="31500"/>
                  <a:pt x="89052" y="33405"/>
                </a:cubicBezTo>
                <a:cubicBezTo>
                  <a:pt x="103721" y="38834"/>
                  <a:pt x="113627" y="33405"/>
                  <a:pt x="115818" y="55789"/>
                </a:cubicBezTo>
                <a:cubicBezTo>
                  <a:pt x="117132" y="63419"/>
                  <a:pt x="114560" y="71210"/>
                  <a:pt x="108960" y="76554"/>
                </a:cubicBezTo>
                <a:lnTo>
                  <a:pt x="108007" y="77696"/>
                </a:lnTo>
                <a:cubicBezTo>
                  <a:pt x="98482" y="66552"/>
                  <a:pt x="81337" y="71315"/>
                  <a:pt x="68478" y="71600"/>
                </a:cubicBezTo>
                <a:cubicBezTo>
                  <a:pt x="66745" y="71629"/>
                  <a:pt x="65364" y="73067"/>
                  <a:pt x="65392" y="74801"/>
                </a:cubicBezTo>
                <a:cubicBezTo>
                  <a:pt x="65402" y="75553"/>
                  <a:pt x="65688" y="76277"/>
                  <a:pt x="66192" y="76839"/>
                </a:cubicBezTo>
                <a:cubicBezTo>
                  <a:pt x="60801" y="76582"/>
                  <a:pt x="55401" y="77163"/>
                  <a:pt x="50190" y="78554"/>
                </a:cubicBezTo>
                <a:cubicBezTo>
                  <a:pt x="50190" y="78554"/>
                  <a:pt x="50190" y="78554"/>
                  <a:pt x="50190" y="77982"/>
                </a:cubicBezTo>
                <a:cubicBezTo>
                  <a:pt x="51657" y="65924"/>
                  <a:pt x="54115" y="54017"/>
                  <a:pt x="57525" y="42359"/>
                </a:cubicBezTo>
                <a:close/>
                <a:moveTo>
                  <a:pt x="9138" y="96746"/>
                </a:moveTo>
                <a:cubicBezTo>
                  <a:pt x="10004" y="93651"/>
                  <a:pt x="10357" y="90431"/>
                  <a:pt x="10185" y="87221"/>
                </a:cubicBezTo>
                <a:cubicBezTo>
                  <a:pt x="8947" y="76839"/>
                  <a:pt x="5423" y="68171"/>
                  <a:pt x="14662" y="60456"/>
                </a:cubicBezTo>
                <a:cubicBezTo>
                  <a:pt x="23901" y="52741"/>
                  <a:pt x="37427" y="55027"/>
                  <a:pt x="48190" y="56741"/>
                </a:cubicBezTo>
                <a:cubicBezTo>
                  <a:pt x="46857" y="63409"/>
                  <a:pt x="45714" y="70076"/>
                  <a:pt x="44380" y="76744"/>
                </a:cubicBezTo>
                <a:cubicBezTo>
                  <a:pt x="44114" y="78278"/>
                  <a:pt x="44999" y="79773"/>
                  <a:pt x="46476" y="80268"/>
                </a:cubicBezTo>
                <a:cubicBezTo>
                  <a:pt x="43218" y="81697"/>
                  <a:pt x="40342" y="83888"/>
                  <a:pt x="38094" y="86650"/>
                </a:cubicBezTo>
                <a:cubicBezTo>
                  <a:pt x="34122" y="93841"/>
                  <a:pt x="32779" y="102195"/>
                  <a:pt x="34284" y="110272"/>
                </a:cubicBezTo>
                <a:lnTo>
                  <a:pt x="32664" y="110272"/>
                </a:lnTo>
                <a:cubicBezTo>
                  <a:pt x="21615" y="113034"/>
                  <a:pt x="6185" y="114082"/>
                  <a:pt x="9328" y="96746"/>
                </a:cubicBezTo>
                <a:close/>
                <a:moveTo>
                  <a:pt x="63906" y="124083"/>
                </a:moveTo>
                <a:cubicBezTo>
                  <a:pt x="53524" y="128370"/>
                  <a:pt x="56477" y="132846"/>
                  <a:pt x="43428" y="129893"/>
                </a:cubicBezTo>
                <a:cubicBezTo>
                  <a:pt x="28283" y="126464"/>
                  <a:pt x="38475" y="125893"/>
                  <a:pt x="41237" y="116178"/>
                </a:cubicBezTo>
                <a:cubicBezTo>
                  <a:pt x="41494" y="113006"/>
                  <a:pt x="41494" y="109824"/>
                  <a:pt x="41237" y="106653"/>
                </a:cubicBezTo>
                <a:cubicBezTo>
                  <a:pt x="40256" y="102423"/>
                  <a:pt x="41466" y="97975"/>
                  <a:pt x="44475" y="94841"/>
                </a:cubicBezTo>
                <a:cubicBezTo>
                  <a:pt x="44475" y="87412"/>
                  <a:pt x="47647" y="83792"/>
                  <a:pt x="54000" y="83983"/>
                </a:cubicBezTo>
                <a:cubicBezTo>
                  <a:pt x="59353" y="82478"/>
                  <a:pt x="64954" y="82059"/>
                  <a:pt x="70479" y="82745"/>
                </a:cubicBezTo>
                <a:cubicBezTo>
                  <a:pt x="73812" y="82745"/>
                  <a:pt x="74289" y="78554"/>
                  <a:pt x="72003" y="77125"/>
                </a:cubicBezTo>
                <a:cubicBezTo>
                  <a:pt x="79184" y="75849"/>
                  <a:pt x="86538" y="75849"/>
                  <a:pt x="93720" y="77125"/>
                </a:cubicBezTo>
                <a:cubicBezTo>
                  <a:pt x="97253" y="78363"/>
                  <a:pt x="100492" y="80306"/>
                  <a:pt x="103245" y="82840"/>
                </a:cubicBezTo>
                <a:cubicBezTo>
                  <a:pt x="102654" y="84526"/>
                  <a:pt x="103540" y="86374"/>
                  <a:pt x="105235" y="86964"/>
                </a:cubicBezTo>
                <a:cubicBezTo>
                  <a:pt x="105693" y="87126"/>
                  <a:pt x="106188" y="87183"/>
                  <a:pt x="106674" y="87126"/>
                </a:cubicBezTo>
                <a:cubicBezTo>
                  <a:pt x="111284" y="94232"/>
                  <a:pt x="111503" y="103328"/>
                  <a:pt x="107245" y="110653"/>
                </a:cubicBezTo>
                <a:cubicBezTo>
                  <a:pt x="106855" y="111358"/>
                  <a:pt x="106407" y="112025"/>
                  <a:pt x="105912" y="112653"/>
                </a:cubicBezTo>
                <a:cubicBezTo>
                  <a:pt x="104254" y="112806"/>
                  <a:pt x="102997" y="114225"/>
                  <a:pt x="103054" y="115892"/>
                </a:cubicBezTo>
                <a:cubicBezTo>
                  <a:pt x="93053" y="125512"/>
                  <a:pt x="76479" y="118940"/>
                  <a:pt x="64097" y="124083"/>
                </a:cubicBezTo>
                <a:close/>
                <a:moveTo>
                  <a:pt x="266694" y="207998"/>
                </a:moveTo>
                <a:cubicBezTo>
                  <a:pt x="270789" y="209618"/>
                  <a:pt x="275076" y="211142"/>
                  <a:pt x="279362" y="212571"/>
                </a:cubicBezTo>
                <a:cubicBezTo>
                  <a:pt x="279362" y="212571"/>
                  <a:pt x="279362" y="213237"/>
                  <a:pt x="279362" y="213618"/>
                </a:cubicBezTo>
                <a:lnTo>
                  <a:pt x="278219" y="213618"/>
                </a:lnTo>
                <a:cubicBezTo>
                  <a:pt x="274504" y="211523"/>
                  <a:pt x="270408" y="209808"/>
                  <a:pt x="266884" y="207998"/>
                </a:cubicBezTo>
                <a:close/>
                <a:moveTo>
                  <a:pt x="165633" y="269339"/>
                </a:moveTo>
                <a:cubicBezTo>
                  <a:pt x="126809" y="266663"/>
                  <a:pt x="88443" y="259405"/>
                  <a:pt x="51333" y="247718"/>
                </a:cubicBezTo>
                <a:cubicBezTo>
                  <a:pt x="122295" y="215333"/>
                  <a:pt x="200019" y="196092"/>
                  <a:pt x="276504" y="219143"/>
                </a:cubicBezTo>
                <a:lnTo>
                  <a:pt x="276504" y="219143"/>
                </a:lnTo>
                <a:cubicBezTo>
                  <a:pt x="230118" y="237621"/>
                  <a:pt x="179540" y="236573"/>
                  <a:pt x="130486" y="242765"/>
                </a:cubicBezTo>
                <a:cubicBezTo>
                  <a:pt x="128676" y="242765"/>
                  <a:pt x="128676" y="245908"/>
                  <a:pt x="130486" y="245622"/>
                </a:cubicBezTo>
                <a:cubicBezTo>
                  <a:pt x="180588" y="239240"/>
                  <a:pt x="232118" y="240288"/>
                  <a:pt x="279362" y="220953"/>
                </a:cubicBezTo>
                <a:cubicBezTo>
                  <a:pt x="280191" y="221962"/>
                  <a:pt x="281543" y="222372"/>
                  <a:pt x="282791" y="222000"/>
                </a:cubicBezTo>
                <a:lnTo>
                  <a:pt x="284601" y="222762"/>
                </a:lnTo>
                <a:cubicBezTo>
                  <a:pt x="277743" y="266577"/>
                  <a:pt x="198399" y="270387"/>
                  <a:pt x="165633" y="269339"/>
                </a:cubicBezTo>
                <a:close/>
                <a:moveTo>
                  <a:pt x="416522" y="257147"/>
                </a:moveTo>
                <a:cubicBezTo>
                  <a:pt x="422713" y="255909"/>
                  <a:pt x="428809" y="254576"/>
                  <a:pt x="434905" y="253147"/>
                </a:cubicBezTo>
                <a:lnTo>
                  <a:pt x="434905" y="253147"/>
                </a:lnTo>
                <a:lnTo>
                  <a:pt x="443573" y="254862"/>
                </a:lnTo>
                <a:cubicBezTo>
                  <a:pt x="435753" y="255147"/>
                  <a:pt x="427961" y="255909"/>
                  <a:pt x="420237" y="257147"/>
                </a:cubicBezTo>
                <a:close/>
                <a:moveTo>
                  <a:pt x="353752" y="259814"/>
                </a:moveTo>
                <a:lnTo>
                  <a:pt x="352990" y="259814"/>
                </a:lnTo>
                <a:lnTo>
                  <a:pt x="353847" y="259814"/>
                </a:lnTo>
                <a:close/>
                <a:moveTo>
                  <a:pt x="349752" y="261624"/>
                </a:moveTo>
                <a:lnTo>
                  <a:pt x="342989" y="262767"/>
                </a:lnTo>
                <a:lnTo>
                  <a:pt x="350609" y="260576"/>
                </a:lnTo>
                <a:cubicBezTo>
                  <a:pt x="350190" y="260719"/>
                  <a:pt x="349828" y="260986"/>
                  <a:pt x="349561" y="261338"/>
                </a:cubicBezTo>
                <a:close/>
                <a:moveTo>
                  <a:pt x="486245" y="268006"/>
                </a:moveTo>
                <a:lnTo>
                  <a:pt x="487769" y="262481"/>
                </a:lnTo>
                <a:cubicBezTo>
                  <a:pt x="487769" y="264387"/>
                  <a:pt x="487769" y="266291"/>
                  <a:pt x="487197" y="268196"/>
                </a:cubicBezTo>
                <a:close/>
                <a:moveTo>
                  <a:pt x="479292" y="254766"/>
                </a:moveTo>
                <a:cubicBezTo>
                  <a:pt x="478196" y="246737"/>
                  <a:pt x="478196" y="238602"/>
                  <a:pt x="479292" y="230573"/>
                </a:cubicBezTo>
                <a:cubicBezTo>
                  <a:pt x="479196" y="238288"/>
                  <a:pt x="479196" y="246384"/>
                  <a:pt x="479101" y="254480"/>
                </a:cubicBezTo>
                <a:close/>
                <a:moveTo>
                  <a:pt x="336417" y="264291"/>
                </a:moveTo>
                <a:lnTo>
                  <a:pt x="336988" y="264291"/>
                </a:lnTo>
                <a:cubicBezTo>
                  <a:pt x="336112" y="264796"/>
                  <a:pt x="335588" y="265758"/>
                  <a:pt x="335655" y="266768"/>
                </a:cubicBezTo>
                <a:lnTo>
                  <a:pt x="329749" y="266768"/>
                </a:lnTo>
                <a:close/>
                <a:moveTo>
                  <a:pt x="486721" y="200188"/>
                </a:moveTo>
                <a:lnTo>
                  <a:pt x="485578" y="200759"/>
                </a:lnTo>
                <a:cubicBezTo>
                  <a:pt x="485302" y="200397"/>
                  <a:pt x="484940" y="200102"/>
                  <a:pt x="484530" y="199902"/>
                </a:cubicBezTo>
                <a:cubicBezTo>
                  <a:pt x="484911" y="199274"/>
                  <a:pt x="485321" y="198673"/>
                  <a:pt x="485769" y="198092"/>
                </a:cubicBezTo>
                <a:close/>
                <a:moveTo>
                  <a:pt x="309366" y="270768"/>
                </a:moveTo>
                <a:lnTo>
                  <a:pt x="308508" y="270768"/>
                </a:lnTo>
                <a:lnTo>
                  <a:pt x="308508" y="270768"/>
                </a:lnTo>
                <a:cubicBezTo>
                  <a:pt x="308508" y="270768"/>
                  <a:pt x="308508" y="270197"/>
                  <a:pt x="308508" y="270292"/>
                </a:cubicBezTo>
                <a:close/>
                <a:moveTo>
                  <a:pt x="473291" y="278293"/>
                </a:moveTo>
                <a:cubicBezTo>
                  <a:pt x="473996" y="279379"/>
                  <a:pt x="474758" y="280427"/>
                  <a:pt x="475577" y="281436"/>
                </a:cubicBezTo>
                <a:cubicBezTo>
                  <a:pt x="463671" y="278674"/>
                  <a:pt x="451764" y="275721"/>
                  <a:pt x="439953" y="272483"/>
                </a:cubicBezTo>
                <a:cubicBezTo>
                  <a:pt x="451069" y="272359"/>
                  <a:pt x="462128" y="274159"/>
                  <a:pt x="472624" y="277817"/>
                </a:cubicBezTo>
                <a:close/>
                <a:moveTo>
                  <a:pt x="494722" y="249146"/>
                </a:moveTo>
                <a:cubicBezTo>
                  <a:pt x="494798" y="240850"/>
                  <a:pt x="494456" y="232554"/>
                  <a:pt x="493674" y="224286"/>
                </a:cubicBezTo>
                <a:cubicBezTo>
                  <a:pt x="494855" y="232364"/>
                  <a:pt x="494979" y="240564"/>
                  <a:pt x="494055" y="248670"/>
                </a:cubicBezTo>
                <a:close/>
                <a:moveTo>
                  <a:pt x="474434" y="225429"/>
                </a:moveTo>
                <a:cubicBezTo>
                  <a:pt x="473281" y="232259"/>
                  <a:pt x="472739" y="239174"/>
                  <a:pt x="472815" y="246098"/>
                </a:cubicBezTo>
                <a:lnTo>
                  <a:pt x="472243" y="244860"/>
                </a:lnTo>
                <a:cubicBezTo>
                  <a:pt x="472148" y="238193"/>
                  <a:pt x="472662" y="231525"/>
                  <a:pt x="473767" y="224953"/>
                </a:cubicBezTo>
                <a:close/>
                <a:moveTo>
                  <a:pt x="434715" y="239145"/>
                </a:moveTo>
                <a:cubicBezTo>
                  <a:pt x="425190" y="239145"/>
                  <a:pt x="416712" y="238383"/>
                  <a:pt x="407854" y="239145"/>
                </a:cubicBezTo>
                <a:cubicBezTo>
                  <a:pt x="416541" y="238069"/>
                  <a:pt x="425323" y="237916"/>
                  <a:pt x="434048" y="238669"/>
                </a:cubicBezTo>
                <a:close/>
                <a:moveTo>
                  <a:pt x="368040" y="245813"/>
                </a:moveTo>
                <a:cubicBezTo>
                  <a:pt x="367992" y="246194"/>
                  <a:pt x="367992" y="246575"/>
                  <a:pt x="368040" y="246956"/>
                </a:cubicBezTo>
                <a:lnTo>
                  <a:pt x="363563" y="248480"/>
                </a:lnTo>
                <a:lnTo>
                  <a:pt x="361372" y="247718"/>
                </a:lnTo>
                <a:close/>
                <a:moveTo>
                  <a:pt x="354609" y="251718"/>
                </a:moveTo>
                <a:lnTo>
                  <a:pt x="346704" y="254480"/>
                </a:lnTo>
                <a:cubicBezTo>
                  <a:pt x="341274" y="255909"/>
                  <a:pt x="335845" y="257529"/>
                  <a:pt x="330416" y="259148"/>
                </a:cubicBezTo>
                <a:cubicBezTo>
                  <a:pt x="337083" y="256195"/>
                  <a:pt x="344322" y="253338"/>
                  <a:pt x="351942" y="250766"/>
                </a:cubicBezTo>
                <a:close/>
                <a:moveTo>
                  <a:pt x="586162" y="177709"/>
                </a:moveTo>
                <a:cubicBezTo>
                  <a:pt x="579685" y="165612"/>
                  <a:pt x="574161" y="153134"/>
                  <a:pt x="568922" y="140562"/>
                </a:cubicBezTo>
                <a:cubicBezTo>
                  <a:pt x="563683" y="127988"/>
                  <a:pt x="557873" y="123321"/>
                  <a:pt x="573684" y="129131"/>
                </a:cubicBezTo>
                <a:cubicBezTo>
                  <a:pt x="653256" y="158954"/>
                  <a:pt x="719436" y="216438"/>
                  <a:pt x="760089" y="291056"/>
                </a:cubicBezTo>
                <a:lnTo>
                  <a:pt x="630549" y="183614"/>
                </a:lnTo>
                <a:cubicBezTo>
                  <a:pt x="629215" y="182471"/>
                  <a:pt x="627120" y="184472"/>
                  <a:pt x="628549" y="185615"/>
                </a:cubicBezTo>
                <a:lnTo>
                  <a:pt x="763041" y="297914"/>
                </a:lnTo>
                <a:cubicBezTo>
                  <a:pt x="763613" y="298962"/>
                  <a:pt x="764184" y="300010"/>
                  <a:pt x="764661" y="301058"/>
                </a:cubicBezTo>
                <a:cubicBezTo>
                  <a:pt x="718083" y="284675"/>
                  <a:pt x="665886" y="265244"/>
                  <a:pt x="628167" y="233145"/>
                </a:cubicBezTo>
                <a:cubicBezTo>
                  <a:pt x="610613" y="217371"/>
                  <a:pt x="596230" y="198397"/>
                  <a:pt x="585781" y="177233"/>
                </a:cubicBezTo>
                <a:close/>
                <a:moveTo>
                  <a:pt x="697033" y="306487"/>
                </a:moveTo>
                <a:cubicBezTo>
                  <a:pt x="688175" y="306487"/>
                  <a:pt x="679412" y="307154"/>
                  <a:pt x="670649" y="307630"/>
                </a:cubicBezTo>
                <a:cubicBezTo>
                  <a:pt x="625882" y="305830"/>
                  <a:pt x="581266" y="301115"/>
                  <a:pt x="537108" y="293533"/>
                </a:cubicBezTo>
                <a:cubicBezTo>
                  <a:pt x="590277" y="280798"/>
                  <a:pt x="646113" y="285161"/>
                  <a:pt x="696652" y="306011"/>
                </a:cubicBezTo>
                <a:close/>
                <a:moveTo>
                  <a:pt x="545776" y="370686"/>
                </a:moveTo>
                <a:cubicBezTo>
                  <a:pt x="490341" y="374962"/>
                  <a:pt x="434629" y="367561"/>
                  <a:pt x="382232" y="348968"/>
                </a:cubicBezTo>
                <a:cubicBezTo>
                  <a:pt x="431190" y="340301"/>
                  <a:pt x="473767" y="313821"/>
                  <a:pt x="521011" y="298676"/>
                </a:cubicBezTo>
                <a:lnTo>
                  <a:pt x="523869" y="297819"/>
                </a:lnTo>
                <a:cubicBezTo>
                  <a:pt x="541776" y="301153"/>
                  <a:pt x="559683" y="304011"/>
                  <a:pt x="577780" y="306392"/>
                </a:cubicBezTo>
                <a:cubicBezTo>
                  <a:pt x="592639" y="308297"/>
                  <a:pt x="607498" y="309821"/>
                  <a:pt x="622453" y="311059"/>
                </a:cubicBezTo>
                <a:cubicBezTo>
                  <a:pt x="564788" y="316221"/>
                  <a:pt x="507524" y="325099"/>
                  <a:pt x="451002" y="337634"/>
                </a:cubicBezTo>
                <a:cubicBezTo>
                  <a:pt x="449288" y="337634"/>
                  <a:pt x="450050" y="340777"/>
                  <a:pt x="451764" y="340396"/>
                </a:cubicBezTo>
                <a:cubicBezTo>
                  <a:pt x="513782" y="326594"/>
                  <a:pt x="576713" y="317269"/>
                  <a:pt x="640074" y="312488"/>
                </a:cubicBezTo>
                <a:cubicBezTo>
                  <a:pt x="661219" y="313888"/>
                  <a:pt x="682365" y="314650"/>
                  <a:pt x="703510" y="314774"/>
                </a:cubicBezTo>
                <a:cubicBezTo>
                  <a:pt x="663505" y="353350"/>
                  <a:pt x="597973" y="366113"/>
                  <a:pt x="545395" y="370209"/>
                </a:cubicBezTo>
                <a:close/>
                <a:moveTo>
                  <a:pt x="785901" y="341539"/>
                </a:moveTo>
                <a:cubicBezTo>
                  <a:pt x="784949" y="339158"/>
                  <a:pt x="782282" y="334395"/>
                  <a:pt x="783806" y="332014"/>
                </a:cubicBezTo>
                <a:cubicBezTo>
                  <a:pt x="785330" y="329633"/>
                  <a:pt x="795236" y="330395"/>
                  <a:pt x="797046" y="330299"/>
                </a:cubicBezTo>
                <a:cubicBezTo>
                  <a:pt x="810438" y="328175"/>
                  <a:pt x="824163" y="329823"/>
                  <a:pt x="836670" y="335062"/>
                </a:cubicBezTo>
                <a:cubicBezTo>
                  <a:pt x="837603" y="335653"/>
                  <a:pt x="838784" y="335653"/>
                  <a:pt x="839718" y="335062"/>
                </a:cubicBezTo>
                <a:cubicBezTo>
                  <a:pt x="838480" y="336967"/>
                  <a:pt x="837051" y="338681"/>
                  <a:pt x="835812" y="340682"/>
                </a:cubicBezTo>
                <a:cubicBezTo>
                  <a:pt x="835812" y="340682"/>
                  <a:pt x="835812" y="341158"/>
                  <a:pt x="835812" y="341348"/>
                </a:cubicBezTo>
                <a:cubicBezTo>
                  <a:pt x="822239" y="340310"/>
                  <a:pt x="808647" y="342977"/>
                  <a:pt x="796474" y="349064"/>
                </a:cubicBezTo>
                <a:lnTo>
                  <a:pt x="790569" y="351731"/>
                </a:lnTo>
                <a:cubicBezTo>
                  <a:pt x="788673" y="348283"/>
                  <a:pt x="786987" y="344720"/>
                  <a:pt x="785520" y="341063"/>
                </a:cubicBezTo>
                <a:close/>
                <a:moveTo>
                  <a:pt x="850386" y="391926"/>
                </a:moveTo>
                <a:cubicBezTo>
                  <a:pt x="840289" y="396593"/>
                  <a:pt x="827240" y="385068"/>
                  <a:pt x="819144" y="382401"/>
                </a:cubicBezTo>
                <a:cubicBezTo>
                  <a:pt x="811047" y="379734"/>
                  <a:pt x="802856" y="378115"/>
                  <a:pt x="795712" y="374972"/>
                </a:cubicBezTo>
                <a:cubicBezTo>
                  <a:pt x="794188" y="374305"/>
                  <a:pt x="793331" y="372590"/>
                  <a:pt x="791521" y="372019"/>
                </a:cubicBezTo>
                <a:cubicBezTo>
                  <a:pt x="789207" y="371781"/>
                  <a:pt x="786883" y="371781"/>
                  <a:pt x="784568" y="372019"/>
                </a:cubicBezTo>
                <a:cubicBezTo>
                  <a:pt x="779139" y="372019"/>
                  <a:pt x="775043" y="374496"/>
                  <a:pt x="776091" y="369638"/>
                </a:cubicBezTo>
                <a:cubicBezTo>
                  <a:pt x="777043" y="366399"/>
                  <a:pt x="781996" y="362970"/>
                  <a:pt x="787425" y="360113"/>
                </a:cubicBezTo>
                <a:lnTo>
                  <a:pt x="787425" y="360113"/>
                </a:lnTo>
                <a:cubicBezTo>
                  <a:pt x="789140" y="363542"/>
                  <a:pt x="794093" y="360780"/>
                  <a:pt x="792855" y="357255"/>
                </a:cubicBezTo>
                <a:lnTo>
                  <a:pt x="802380" y="353350"/>
                </a:lnTo>
                <a:cubicBezTo>
                  <a:pt x="813648" y="348359"/>
                  <a:pt x="826059" y="346520"/>
                  <a:pt x="838289" y="348016"/>
                </a:cubicBezTo>
                <a:cubicBezTo>
                  <a:pt x="838546" y="348978"/>
                  <a:pt x="839318" y="349711"/>
                  <a:pt x="840289" y="349921"/>
                </a:cubicBezTo>
                <a:cubicBezTo>
                  <a:pt x="848423" y="352312"/>
                  <a:pt x="855481" y="357427"/>
                  <a:pt x="860292" y="364399"/>
                </a:cubicBezTo>
                <a:lnTo>
                  <a:pt x="864292" y="373924"/>
                </a:lnTo>
                <a:close/>
                <a:moveTo>
                  <a:pt x="885342" y="348968"/>
                </a:moveTo>
                <a:cubicBezTo>
                  <a:pt x="887057" y="350873"/>
                  <a:pt x="888105" y="353255"/>
                  <a:pt x="890486" y="354493"/>
                </a:cubicBezTo>
                <a:cubicBezTo>
                  <a:pt x="892762" y="355236"/>
                  <a:pt x="895144" y="355617"/>
                  <a:pt x="897534" y="355636"/>
                </a:cubicBezTo>
                <a:cubicBezTo>
                  <a:pt x="889514" y="362837"/>
                  <a:pt x="880208" y="368457"/>
                  <a:pt x="870102" y="372209"/>
                </a:cubicBezTo>
                <a:cubicBezTo>
                  <a:pt x="867788" y="361627"/>
                  <a:pt x="860968" y="352579"/>
                  <a:pt x="851433" y="347445"/>
                </a:cubicBezTo>
                <a:cubicBezTo>
                  <a:pt x="852138" y="345911"/>
                  <a:pt x="851462" y="344101"/>
                  <a:pt x="849929" y="343406"/>
                </a:cubicBezTo>
                <a:cubicBezTo>
                  <a:pt x="849805" y="343349"/>
                  <a:pt x="849662" y="343292"/>
                  <a:pt x="849528" y="343254"/>
                </a:cubicBezTo>
                <a:cubicBezTo>
                  <a:pt x="848185" y="342815"/>
                  <a:pt x="846823" y="342463"/>
                  <a:pt x="845433" y="342206"/>
                </a:cubicBezTo>
                <a:cubicBezTo>
                  <a:pt x="859720" y="338872"/>
                  <a:pt x="874008" y="336586"/>
                  <a:pt x="884961" y="348492"/>
                </a:cubicBezTo>
                <a:close/>
                <a:moveTo>
                  <a:pt x="1076890" y="266006"/>
                </a:moveTo>
                <a:cubicBezTo>
                  <a:pt x="1076147" y="265168"/>
                  <a:pt x="1075033" y="264777"/>
                  <a:pt x="1073937" y="264958"/>
                </a:cubicBezTo>
                <a:cubicBezTo>
                  <a:pt x="1078414" y="263815"/>
                  <a:pt x="1082986" y="262672"/>
                  <a:pt x="1087558" y="261720"/>
                </a:cubicBezTo>
                <a:close/>
                <a:moveTo>
                  <a:pt x="1044791" y="292771"/>
                </a:moveTo>
                <a:cubicBezTo>
                  <a:pt x="1045620" y="292723"/>
                  <a:pt x="1046439" y="292723"/>
                  <a:pt x="1047267" y="292771"/>
                </a:cubicBezTo>
                <a:lnTo>
                  <a:pt x="1038981" y="295343"/>
                </a:lnTo>
                <a:close/>
                <a:moveTo>
                  <a:pt x="1079557" y="277531"/>
                </a:moveTo>
                <a:lnTo>
                  <a:pt x="1084415" y="275245"/>
                </a:lnTo>
                <a:lnTo>
                  <a:pt x="1084415" y="275245"/>
                </a:lnTo>
                <a:cubicBezTo>
                  <a:pt x="1081043" y="277445"/>
                  <a:pt x="1077548" y="279455"/>
                  <a:pt x="1073937" y="281246"/>
                </a:cubicBezTo>
                <a:close/>
                <a:moveTo>
                  <a:pt x="1020978" y="250289"/>
                </a:moveTo>
                <a:cubicBezTo>
                  <a:pt x="1023741" y="251337"/>
                  <a:pt x="1026598" y="252195"/>
                  <a:pt x="1029360" y="252956"/>
                </a:cubicBezTo>
                <a:cubicBezTo>
                  <a:pt x="1015911" y="251709"/>
                  <a:pt x="1002633" y="249061"/>
                  <a:pt x="989736" y="245051"/>
                </a:cubicBezTo>
                <a:cubicBezTo>
                  <a:pt x="1000014" y="247527"/>
                  <a:pt x="1010453" y="249280"/>
                  <a:pt x="1020978" y="250289"/>
                </a:cubicBezTo>
                <a:close/>
                <a:moveTo>
                  <a:pt x="1064698" y="253242"/>
                </a:moveTo>
                <a:cubicBezTo>
                  <a:pt x="1064479" y="252652"/>
                  <a:pt x="1064032" y="252175"/>
                  <a:pt x="1063460" y="251909"/>
                </a:cubicBezTo>
                <a:lnTo>
                  <a:pt x="1062793" y="251909"/>
                </a:lnTo>
                <a:lnTo>
                  <a:pt x="1068984" y="253052"/>
                </a:lnTo>
                <a:close/>
                <a:moveTo>
                  <a:pt x="842480" y="252195"/>
                </a:moveTo>
                <a:lnTo>
                  <a:pt x="840956" y="252195"/>
                </a:lnTo>
                <a:cubicBezTo>
                  <a:pt x="840432" y="252299"/>
                  <a:pt x="839946" y="252528"/>
                  <a:pt x="839527" y="252861"/>
                </a:cubicBezTo>
                <a:cubicBezTo>
                  <a:pt x="834193" y="246861"/>
                  <a:pt x="828478" y="241336"/>
                  <a:pt x="822858" y="235621"/>
                </a:cubicBezTo>
                <a:cubicBezTo>
                  <a:pt x="822858" y="235621"/>
                  <a:pt x="822858" y="235145"/>
                  <a:pt x="822858" y="234954"/>
                </a:cubicBezTo>
                <a:cubicBezTo>
                  <a:pt x="828307" y="241736"/>
                  <a:pt x="834955" y="247451"/>
                  <a:pt x="842480" y="251813"/>
                </a:cubicBezTo>
                <a:close/>
                <a:moveTo>
                  <a:pt x="919728" y="282770"/>
                </a:moveTo>
                <a:lnTo>
                  <a:pt x="921442" y="282770"/>
                </a:lnTo>
                <a:lnTo>
                  <a:pt x="919632" y="282770"/>
                </a:lnTo>
                <a:cubicBezTo>
                  <a:pt x="919632" y="282770"/>
                  <a:pt x="919728" y="282579"/>
                  <a:pt x="919728" y="282389"/>
                </a:cubicBezTo>
                <a:close/>
                <a:moveTo>
                  <a:pt x="819525" y="227811"/>
                </a:moveTo>
                <a:cubicBezTo>
                  <a:pt x="817467" y="224753"/>
                  <a:pt x="815105" y="221914"/>
                  <a:pt x="812476" y="219333"/>
                </a:cubicBezTo>
                <a:cubicBezTo>
                  <a:pt x="816191" y="220971"/>
                  <a:pt x="819610" y="223229"/>
                  <a:pt x="822573" y="226001"/>
                </a:cubicBezTo>
                <a:cubicBezTo>
                  <a:pt x="821372" y="225896"/>
                  <a:pt x="820210" y="226439"/>
                  <a:pt x="819525" y="227430"/>
                </a:cubicBezTo>
                <a:close/>
                <a:moveTo>
                  <a:pt x="876675" y="280388"/>
                </a:moveTo>
                <a:cubicBezTo>
                  <a:pt x="878789" y="281350"/>
                  <a:pt x="880989" y="282113"/>
                  <a:pt x="883247" y="282674"/>
                </a:cubicBezTo>
                <a:cubicBezTo>
                  <a:pt x="876046" y="281522"/>
                  <a:pt x="868988" y="279607"/>
                  <a:pt x="862197" y="276959"/>
                </a:cubicBezTo>
                <a:cubicBezTo>
                  <a:pt x="866997" y="278245"/>
                  <a:pt x="871855" y="279264"/>
                  <a:pt x="876770" y="280007"/>
                </a:cubicBezTo>
                <a:close/>
                <a:moveTo>
                  <a:pt x="895725" y="283437"/>
                </a:moveTo>
                <a:cubicBezTo>
                  <a:pt x="898201" y="283437"/>
                  <a:pt x="900773" y="284008"/>
                  <a:pt x="903345" y="284103"/>
                </a:cubicBezTo>
                <a:cubicBezTo>
                  <a:pt x="899820" y="284103"/>
                  <a:pt x="896391" y="284103"/>
                  <a:pt x="892962" y="284103"/>
                </a:cubicBezTo>
                <a:cubicBezTo>
                  <a:pt x="893915" y="283437"/>
                  <a:pt x="894867" y="283151"/>
                  <a:pt x="895820" y="283055"/>
                </a:cubicBezTo>
                <a:close/>
                <a:moveTo>
                  <a:pt x="864387" y="256766"/>
                </a:moveTo>
                <a:lnTo>
                  <a:pt x="857910" y="253528"/>
                </a:lnTo>
                <a:cubicBezTo>
                  <a:pt x="853148" y="250194"/>
                  <a:pt x="848385" y="246861"/>
                  <a:pt x="843909" y="243241"/>
                </a:cubicBezTo>
                <a:cubicBezTo>
                  <a:pt x="833622" y="233145"/>
                  <a:pt x="823620" y="222857"/>
                  <a:pt x="816762" y="215714"/>
                </a:cubicBezTo>
                <a:cubicBezTo>
                  <a:pt x="834479" y="225143"/>
                  <a:pt x="848100" y="243717"/>
                  <a:pt x="864483" y="256386"/>
                </a:cubicBezTo>
                <a:close/>
                <a:moveTo>
                  <a:pt x="1226337" y="148277"/>
                </a:moveTo>
                <a:cubicBezTo>
                  <a:pt x="1224909" y="143800"/>
                  <a:pt x="1220337" y="135704"/>
                  <a:pt x="1224147" y="132084"/>
                </a:cubicBezTo>
                <a:cubicBezTo>
                  <a:pt x="1227957" y="128465"/>
                  <a:pt x="1249769" y="142466"/>
                  <a:pt x="1252722" y="144276"/>
                </a:cubicBezTo>
                <a:cubicBezTo>
                  <a:pt x="1266285" y="152191"/>
                  <a:pt x="1279392" y="160869"/>
                  <a:pt x="1291965" y="170280"/>
                </a:cubicBezTo>
                <a:cubicBezTo>
                  <a:pt x="1318873" y="189358"/>
                  <a:pt x="1340209" y="215266"/>
                  <a:pt x="1353782" y="245337"/>
                </a:cubicBezTo>
                <a:cubicBezTo>
                  <a:pt x="1326350" y="218286"/>
                  <a:pt x="1287107" y="206760"/>
                  <a:pt x="1261675" y="177138"/>
                </a:cubicBezTo>
                <a:cubicBezTo>
                  <a:pt x="1260437" y="175709"/>
                  <a:pt x="1258437" y="177709"/>
                  <a:pt x="1259675" y="179138"/>
                </a:cubicBezTo>
                <a:cubicBezTo>
                  <a:pt x="1286250" y="209999"/>
                  <a:pt x="1327683" y="221238"/>
                  <a:pt x="1354925" y="250861"/>
                </a:cubicBezTo>
                <a:cubicBezTo>
                  <a:pt x="1337351" y="241393"/>
                  <a:pt x="1318873" y="233706"/>
                  <a:pt x="1299775" y="227906"/>
                </a:cubicBezTo>
                <a:cubicBezTo>
                  <a:pt x="1260342" y="213142"/>
                  <a:pt x="1239196" y="187710"/>
                  <a:pt x="1226147" y="147896"/>
                </a:cubicBezTo>
                <a:close/>
                <a:moveTo>
                  <a:pt x="1243292" y="328680"/>
                </a:moveTo>
                <a:cubicBezTo>
                  <a:pt x="1220889" y="333481"/>
                  <a:pt x="1197991" y="335500"/>
                  <a:pt x="1175093" y="334681"/>
                </a:cubicBezTo>
                <a:cubicBezTo>
                  <a:pt x="1163282" y="334681"/>
                  <a:pt x="1151471" y="333538"/>
                  <a:pt x="1139660" y="332205"/>
                </a:cubicBezTo>
                <a:cubicBezTo>
                  <a:pt x="1136612" y="332205"/>
                  <a:pt x="1108037" y="330490"/>
                  <a:pt x="1104513" y="326299"/>
                </a:cubicBezTo>
                <a:cubicBezTo>
                  <a:pt x="1100989" y="322108"/>
                  <a:pt x="1149375" y="296295"/>
                  <a:pt x="1155376" y="293723"/>
                </a:cubicBezTo>
                <a:cubicBezTo>
                  <a:pt x="1173988" y="285446"/>
                  <a:pt x="1193438" y="279188"/>
                  <a:pt x="1213383" y="275055"/>
                </a:cubicBezTo>
                <a:cubicBezTo>
                  <a:pt x="1248588" y="268549"/>
                  <a:pt x="1284354" y="265548"/>
                  <a:pt x="1320159" y="266101"/>
                </a:cubicBezTo>
                <a:cubicBezTo>
                  <a:pt x="1301118" y="270997"/>
                  <a:pt x="1282487" y="277369"/>
                  <a:pt x="1264437" y="285151"/>
                </a:cubicBezTo>
                <a:cubicBezTo>
                  <a:pt x="1231338" y="297553"/>
                  <a:pt x="1196858" y="305897"/>
                  <a:pt x="1161758" y="310011"/>
                </a:cubicBezTo>
                <a:cubicBezTo>
                  <a:pt x="1159948" y="310011"/>
                  <a:pt x="1160710" y="312964"/>
                  <a:pt x="1162520" y="312773"/>
                </a:cubicBezTo>
                <a:cubicBezTo>
                  <a:pt x="1195000" y="309183"/>
                  <a:pt x="1226966" y="301858"/>
                  <a:pt x="1257770" y="290961"/>
                </a:cubicBezTo>
                <a:cubicBezTo>
                  <a:pt x="1284250" y="280865"/>
                  <a:pt x="1309491" y="269721"/>
                  <a:pt x="1337399" y="266482"/>
                </a:cubicBezTo>
                <a:lnTo>
                  <a:pt x="1347495" y="266482"/>
                </a:lnTo>
                <a:lnTo>
                  <a:pt x="1348829" y="266482"/>
                </a:lnTo>
                <a:cubicBezTo>
                  <a:pt x="1321378" y="298200"/>
                  <a:pt x="1284202" y="319936"/>
                  <a:pt x="1243101" y="32829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7"/>
          <p:cNvSpPr/>
          <p:nvPr/>
        </p:nvSpPr>
        <p:spPr>
          <a:xfrm>
            <a:off x="-284626" y="-627778"/>
            <a:ext cx="2983215" cy="3216983"/>
          </a:xfrm>
          <a:custGeom>
            <a:avLst/>
            <a:gdLst/>
            <a:ahLst/>
            <a:cxnLst/>
            <a:rect l="l" t="t" r="r" b="b"/>
            <a:pathLst>
              <a:path w="1770454" h="1909189" extrusionOk="0">
                <a:moveTo>
                  <a:pt x="1766233" y="94791"/>
                </a:moveTo>
                <a:cubicBezTo>
                  <a:pt x="1799285" y="281514"/>
                  <a:pt x="1640218" y="478438"/>
                  <a:pt x="1450753" y="485397"/>
                </a:cubicBezTo>
                <a:cubicBezTo>
                  <a:pt x="1382940" y="487873"/>
                  <a:pt x="1309230" y="470655"/>
                  <a:pt x="1250409" y="504738"/>
                </a:cubicBezTo>
                <a:cubicBezTo>
                  <a:pt x="1152728" y="561259"/>
                  <a:pt x="1166468" y="711864"/>
                  <a:pt x="1091991" y="796631"/>
                </a:cubicBezTo>
                <a:cubicBezTo>
                  <a:pt x="1043961" y="851265"/>
                  <a:pt x="966565" y="869663"/>
                  <a:pt x="894035" y="872759"/>
                </a:cubicBezTo>
                <a:cubicBezTo>
                  <a:pt x="821504" y="875854"/>
                  <a:pt x="747823" y="866862"/>
                  <a:pt x="676265" y="879628"/>
                </a:cubicBezTo>
                <a:cubicBezTo>
                  <a:pt x="545533" y="903216"/>
                  <a:pt x="435203" y="1000307"/>
                  <a:pt x="375527" y="1119010"/>
                </a:cubicBezTo>
                <a:cubicBezTo>
                  <a:pt x="315851" y="1237713"/>
                  <a:pt x="302495" y="1375521"/>
                  <a:pt x="315498" y="1507581"/>
                </a:cubicBezTo>
                <a:cubicBezTo>
                  <a:pt x="324549" y="1599689"/>
                  <a:pt x="344982" y="1696839"/>
                  <a:pt x="308215" y="1781783"/>
                </a:cubicBezTo>
                <a:cubicBezTo>
                  <a:pt x="262633" y="1886156"/>
                  <a:pt x="125650" y="1939434"/>
                  <a:pt x="21541" y="1893056"/>
                </a:cubicBezTo>
                <a:cubicBezTo>
                  <a:pt x="-6262" y="1633949"/>
                  <a:pt x="-513" y="1366794"/>
                  <a:pt x="3703" y="1106214"/>
                </a:cubicBezTo>
                <a:cubicBezTo>
                  <a:pt x="9226" y="763962"/>
                  <a:pt x="14760" y="421711"/>
                  <a:pt x="20303" y="79460"/>
                </a:cubicBezTo>
                <a:cubicBezTo>
                  <a:pt x="213129" y="143646"/>
                  <a:pt x="415508" y="27420"/>
                  <a:pt x="617533" y="5071"/>
                </a:cubicBezTo>
                <a:cubicBezTo>
                  <a:pt x="726624" y="-7047"/>
                  <a:pt x="836334" y="8580"/>
                  <a:pt x="945071" y="22526"/>
                </a:cubicBezTo>
                <a:cubicBezTo>
                  <a:pt x="1211549" y="56609"/>
                  <a:pt x="1497957" y="80580"/>
                  <a:pt x="1766233" y="947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7"/>
          <p:cNvSpPr/>
          <p:nvPr/>
        </p:nvSpPr>
        <p:spPr>
          <a:xfrm>
            <a:off x="-452098" y="-503662"/>
            <a:ext cx="3008912" cy="2990343"/>
          </a:xfrm>
          <a:custGeom>
            <a:avLst/>
            <a:gdLst/>
            <a:ahLst/>
            <a:cxnLst/>
            <a:rect l="l" t="t" r="r" b="b"/>
            <a:pathLst>
              <a:path w="1731748" h="1721061" extrusionOk="0">
                <a:moveTo>
                  <a:pt x="6799" y="1661652"/>
                </a:moveTo>
                <a:cubicBezTo>
                  <a:pt x="-7943" y="1664335"/>
                  <a:pt x="4500" y="1686950"/>
                  <a:pt x="18298" y="1692758"/>
                </a:cubicBezTo>
                <a:cubicBezTo>
                  <a:pt x="99468" y="1727019"/>
                  <a:pt x="195763" y="1734832"/>
                  <a:pt x="274309" y="1694969"/>
                </a:cubicBezTo>
                <a:cubicBezTo>
                  <a:pt x="359046" y="1651952"/>
                  <a:pt x="409935" y="1561171"/>
                  <a:pt x="434378" y="1469357"/>
                </a:cubicBezTo>
                <a:cubicBezTo>
                  <a:pt x="458820" y="1377544"/>
                  <a:pt x="461650" y="1281632"/>
                  <a:pt x="477926" y="1187872"/>
                </a:cubicBezTo>
                <a:cubicBezTo>
                  <a:pt x="493582" y="1097887"/>
                  <a:pt x="529405" y="1000766"/>
                  <a:pt x="611371" y="960432"/>
                </a:cubicBezTo>
                <a:cubicBezTo>
                  <a:pt x="705101" y="914290"/>
                  <a:pt x="815696" y="961022"/>
                  <a:pt x="920128" y="964059"/>
                </a:cubicBezTo>
                <a:cubicBezTo>
                  <a:pt x="1095883" y="969189"/>
                  <a:pt x="1264090" y="828432"/>
                  <a:pt x="1289947" y="654476"/>
                </a:cubicBezTo>
                <a:cubicBezTo>
                  <a:pt x="1300090" y="586308"/>
                  <a:pt x="1295608" y="505404"/>
                  <a:pt x="1349652" y="462623"/>
                </a:cubicBezTo>
                <a:cubicBezTo>
                  <a:pt x="1409918" y="414799"/>
                  <a:pt x="1499225" y="449473"/>
                  <a:pt x="1574144" y="432490"/>
                </a:cubicBezTo>
                <a:cubicBezTo>
                  <a:pt x="1655992" y="413768"/>
                  <a:pt x="1711540" y="332627"/>
                  <a:pt x="1726371" y="249983"/>
                </a:cubicBezTo>
                <a:cubicBezTo>
                  <a:pt x="1741201" y="167339"/>
                  <a:pt x="1723422" y="82779"/>
                  <a:pt x="1705732" y="725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7"/>
          <p:cNvSpPr/>
          <p:nvPr/>
        </p:nvSpPr>
        <p:spPr>
          <a:xfrm>
            <a:off x="9277441" y="-228602"/>
            <a:ext cx="4305724" cy="1360555"/>
          </a:xfrm>
          <a:custGeom>
            <a:avLst/>
            <a:gdLst/>
            <a:ahLst/>
            <a:cxnLst/>
            <a:rect l="l" t="t" r="r" b="b"/>
            <a:pathLst>
              <a:path w="1429286" h="917744" extrusionOk="0">
                <a:moveTo>
                  <a:pt x="41268" y="436513"/>
                </a:moveTo>
                <a:cubicBezTo>
                  <a:pt x="90330" y="573555"/>
                  <a:pt x="174831" y="704819"/>
                  <a:pt x="247657" y="788494"/>
                </a:cubicBezTo>
                <a:cubicBezTo>
                  <a:pt x="336492" y="890333"/>
                  <a:pt x="485741" y="951542"/>
                  <a:pt x="610518" y="899591"/>
                </a:cubicBezTo>
                <a:cubicBezTo>
                  <a:pt x="750950" y="841124"/>
                  <a:pt x="804317" y="675659"/>
                  <a:pt x="875874" y="541447"/>
                </a:cubicBezTo>
                <a:cubicBezTo>
                  <a:pt x="991806" y="324149"/>
                  <a:pt x="1194834" y="154970"/>
                  <a:pt x="1429438" y="80139"/>
                </a:cubicBezTo>
                <a:cubicBezTo>
                  <a:pt x="1384416" y="50508"/>
                  <a:pt x="1327512" y="47707"/>
                  <a:pt x="1273645" y="45790"/>
                </a:cubicBezTo>
                <a:lnTo>
                  <a:pt x="353210" y="13358"/>
                </a:lnTo>
                <a:cubicBezTo>
                  <a:pt x="266763" y="10409"/>
                  <a:pt x="95607" y="-32814"/>
                  <a:pt x="41327" y="59736"/>
                </a:cubicBezTo>
                <a:cubicBezTo>
                  <a:pt x="-20442" y="165407"/>
                  <a:pt x="-6231" y="303687"/>
                  <a:pt x="41268" y="4365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7"/>
          <p:cNvSpPr/>
          <p:nvPr/>
        </p:nvSpPr>
        <p:spPr>
          <a:xfrm>
            <a:off x="9162925" y="-172585"/>
            <a:ext cx="4241524" cy="1413812"/>
          </a:xfrm>
          <a:custGeom>
            <a:avLst/>
            <a:gdLst/>
            <a:ahLst/>
            <a:cxnLst/>
            <a:rect l="l" t="t" r="r" b="b"/>
            <a:pathLst>
              <a:path w="1440246" h="976727" extrusionOk="0">
                <a:moveTo>
                  <a:pt x="36985" y="725"/>
                </a:moveTo>
                <a:cubicBezTo>
                  <a:pt x="-16440" y="97462"/>
                  <a:pt x="-2553" y="216548"/>
                  <a:pt x="21241" y="324460"/>
                </a:cubicBezTo>
                <a:cubicBezTo>
                  <a:pt x="68946" y="540991"/>
                  <a:pt x="160848" y="763184"/>
                  <a:pt x="344976" y="886722"/>
                </a:cubicBezTo>
                <a:cubicBezTo>
                  <a:pt x="405123" y="926968"/>
                  <a:pt x="472613" y="954951"/>
                  <a:pt x="543581" y="969071"/>
                </a:cubicBezTo>
                <a:cubicBezTo>
                  <a:pt x="600249" y="980304"/>
                  <a:pt x="660338" y="982250"/>
                  <a:pt x="714589" y="962319"/>
                </a:cubicBezTo>
                <a:cubicBezTo>
                  <a:pt x="820731" y="923253"/>
                  <a:pt x="880584" y="811626"/>
                  <a:pt x="919562" y="705306"/>
                </a:cubicBezTo>
                <a:cubicBezTo>
                  <a:pt x="958540" y="598987"/>
                  <a:pt x="989675" y="483556"/>
                  <a:pt x="1071464" y="405247"/>
                </a:cubicBezTo>
                <a:cubicBezTo>
                  <a:pt x="1139277" y="340382"/>
                  <a:pt x="1232388" y="310573"/>
                  <a:pt x="1322079" y="282799"/>
                </a:cubicBezTo>
                <a:lnTo>
                  <a:pt x="1440398" y="246121"/>
                </a:lnTo>
              </a:path>
            </a:pathLst>
          </a:custGeom>
          <a:noFill/>
          <a:ln w="254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5 One column">
  <p:cSld name="CUSTOM_5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/>
          <p:nvPr/>
        </p:nvSpPr>
        <p:spPr>
          <a:xfrm>
            <a:off x="-382772" y="5308475"/>
            <a:ext cx="5115734" cy="2231193"/>
          </a:xfrm>
          <a:custGeom>
            <a:avLst/>
            <a:gdLst/>
            <a:ahLst/>
            <a:cxnLst/>
            <a:rect l="l" t="t" r="r" b="b"/>
            <a:pathLst>
              <a:path w="2462447" h="1073980" extrusionOk="0">
                <a:moveTo>
                  <a:pt x="311372" y="70419"/>
                </a:moveTo>
                <a:cubicBezTo>
                  <a:pt x="363382" y="46832"/>
                  <a:pt x="420876" y="38400"/>
                  <a:pt x="477456" y="30350"/>
                </a:cubicBezTo>
                <a:cubicBezTo>
                  <a:pt x="692306" y="-254"/>
                  <a:pt x="921486" y="-28912"/>
                  <a:pt x="1118057" y="63048"/>
                </a:cubicBezTo>
                <a:cubicBezTo>
                  <a:pt x="1328042" y="161319"/>
                  <a:pt x="1466529" y="383187"/>
                  <a:pt x="1686038" y="457752"/>
                </a:cubicBezTo>
                <a:cubicBezTo>
                  <a:pt x="1819129" y="502981"/>
                  <a:pt x="1964574" y="487502"/>
                  <a:pt x="2103562" y="508612"/>
                </a:cubicBezTo>
                <a:cubicBezTo>
                  <a:pt x="2164359" y="517840"/>
                  <a:pt x="2225568" y="534882"/>
                  <a:pt x="2275071" y="571354"/>
                </a:cubicBezTo>
                <a:cubicBezTo>
                  <a:pt x="2330472" y="612190"/>
                  <a:pt x="2366472" y="673752"/>
                  <a:pt x="2397017" y="735463"/>
                </a:cubicBezTo>
                <a:cubicBezTo>
                  <a:pt x="2441244" y="825094"/>
                  <a:pt x="2477804" y="925900"/>
                  <a:pt x="2456222" y="1023522"/>
                </a:cubicBezTo>
                <a:cubicBezTo>
                  <a:pt x="2426266" y="994775"/>
                  <a:pt x="2378325" y="1001291"/>
                  <a:pt x="2337548" y="1008957"/>
                </a:cubicBezTo>
                <a:cubicBezTo>
                  <a:pt x="1601448" y="1147739"/>
                  <a:pt x="843854" y="1040004"/>
                  <a:pt x="102654" y="932092"/>
                </a:cubicBezTo>
                <a:cubicBezTo>
                  <a:pt x="67273" y="926932"/>
                  <a:pt x="26909" y="918529"/>
                  <a:pt x="9455" y="887276"/>
                </a:cubicBezTo>
                <a:cubicBezTo>
                  <a:pt x="-1337" y="867994"/>
                  <a:pt x="-364" y="844554"/>
                  <a:pt x="904" y="822411"/>
                </a:cubicBezTo>
                <a:lnTo>
                  <a:pt x="21543" y="457575"/>
                </a:lnTo>
                <a:cubicBezTo>
                  <a:pt x="30123" y="307707"/>
                  <a:pt x="175214" y="132424"/>
                  <a:pt x="311372" y="704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9"/>
          <p:cNvSpPr/>
          <p:nvPr/>
        </p:nvSpPr>
        <p:spPr>
          <a:xfrm>
            <a:off x="9437584" y="1383635"/>
            <a:ext cx="3518181" cy="5779955"/>
          </a:xfrm>
          <a:custGeom>
            <a:avLst/>
            <a:gdLst/>
            <a:ahLst/>
            <a:cxnLst/>
            <a:rect l="l" t="t" r="r" b="b"/>
            <a:pathLst>
              <a:path w="1295831" h="2128897" extrusionOk="0">
                <a:moveTo>
                  <a:pt x="14575" y="2129622"/>
                </a:moveTo>
                <a:cubicBezTo>
                  <a:pt x="-30712" y="2005789"/>
                  <a:pt x="39136" y="1872344"/>
                  <a:pt x="106654" y="1759125"/>
                </a:cubicBezTo>
                <a:cubicBezTo>
                  <a:pt x="156777" y="1675125"/>
                  <a:pt x="207726" y="1590004"/>
                  <a:pt x="278340" y="1522309"/>
                </a:cubicBezTo>
                <a:cubicBezTo>
                  <a:pt x="372453" y="1432058"/>
                  <a:pt x="494989" y="1378721"/>
                  <a:pt x="604935" y="1308608"/>
                </a:cubicBezTo>
                <a:cubicBezTo>
                  <a:pt x="714882" y="1238495"/>
                  <a:pt x="819609" y="1139812"/>
                  <a:pt x="840513" y="1011084"/>
                </a:cubicBezTo>
                <a:cubicBezTo>
                  <a:pt x="852307" y="938671"/>
                  <a:pt x="836003" y="865079"/>
                  <a:pt x="824680" y="792577"/>
                </a:cubicBezTo>
                <a:cubicBezTo>
                  <a:pt x="797378" y="618091"/>
                  <a:pt x="799973" y="432429"/>
                  <a:pt x="877309" y="273657"/>
                </a:cubicBezTo>
                <a:cubicBezTo>
                  <a:pt x="954646" y="114886"/>
                  <a:pt x="1119846" y="-9596"/>
                  <a:pt x="1295984" y="1401"/>
                </a:cubicBezTo>
              </a:path>
            </a:pathLst>
          </a:custGeom>
          <a:noFill/>
          <a:ln w="2540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9"/>
          <p:cNvSpPr/>
          <p:nvPr/>
        </p:nvSpPr>
        <p:spPr>
          <a:xfrm>
            <a:off x="9672530" y="1551653"/>
            <a:ext cx="2747692" cy="5611946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9"/>
          <p:cNvSpPr/>
          <p:nvPr/>
        </p:nvSpPr>
        <p:spPr>
          <a:xfrm rot="-451796">
            <a:off x="11116615" y="4229032"/>
            <a:ext cx="1111009" cy="2604827"/>
          </a:xfrm>
          <a:custGeom>
            <a:avLst/>
            <a:gdLst/>
            <a:ahLst/>
            <a:cxnLst/>
            <a:rect l="l" t="t" r="r" b="b"/>
            <a:pathLst>
              <a:path w="506404" h="1187294" extrusionOk="0">
                <a:moveTo>
                  <a:pt x="502818" y="808397"/>
                </a:moveTo>
                <a:cubicBezTo>
                  <a:pt x="421341" y="825400"/>
                  <a:pt x="347323" y="867748"/>
                  <a:pt x="291363" y="929365"/>
                </a:cubicBezTo>
                <a:cubicBezTo>
                  <a:pt x="290611" y="930155"/>
                  <a:pt x="290363" y="931289"/>
                  <a:pt x="290696" y="932318"/>
                </a:cubicBezTo>
                <a:cubicBezTo>
                  <a:pt x="289382" y="933527"/>
                  <a:pt x="289306" y="935585"/>
                  <a:pt x="290516" y="936890"/>
                </a:cubicBezTo>
                <a:cubicBezTo>
                  <a:pt x="290944" y="937366"/>
                  <a:pt x="291506" y="937690"/>
                  <a:pt x="292125" y="937842"/>
                </a:cubicBezTo>
                <a:cubicBezTo>
                  <a:pt x="292382" y="938842"/>
                  <a:pt x="293201" y="939585"/>
                  <a:pt x="294221" y="939747"/>
                </a:cubicBezTo>
                <a:lnTo>
                  <a:pt x="294792" y="939747"/>
                </a:lnTo>
                <a:cubicBezTo>
                  <a:pt x="262407" y="958797"/>
                  <a:pt x="233737" y="976799"/>
                  <a:pt x="217449" y="1009089"/>
                </a:cubicBezTo>
                <a:cubicBezTo>
                  <a:pt x="218306" y="986229"/>
                  <a:pt x="218973" y="963274"/>
                  <a:pt x="219259" y="940319"/>
                </a:cubicBezTo>
                <a:cubicBezTo>
                  <a:pt x="238309" y="915173"/>
                  <a:pt x="247834" y="884026"/>
                  <a:pt x="259740" y="855451"/>
                </a:cubicBezTo>
                <a:cubicBezTo>
                  <a:pt x="277171" y="813541"/>
                  <a:pt x="299078" y="773441"/>
                  <a:pt x="335940" y="745818"/>
                </a:cubicBezTo>
                <a:cubicBezTo>
                  <a:pt x="337378" y="744685"/>
                  <a:pt x="337636" y="742599"/>
                  <a:pt x="336512" y="741151"/>
                </a:cubicBezTo>
                <a:lnTo>
                  <a:pt x="336512" y="741151"/>
                </a:lnTo>
                <a:cubicBezTo>
                  <a:pt x="336969" y="740856"/>
                  <a:pt x="337378" y="740503"/>
                  <a:pt x="337750" y="740103"/>
                </a:cubicBezTo>
                <a:cubicBezTo>
                  <a:pt x="338188" y="740198"/>
                  <a:pt x="338645" y="740198"/>
                  <a:pt x="339084" y="740103"/>
                </a:cubicBezTo>
                <a:cubicBezTo>
                  <a:pt x="376041" y="728292"/>
                  <a:pt x="416617" y="714862"/>
                  <a:pt x="439668" y="681239"/>
                </a:cubicBezTo>
                <a:cubicBezTo>
                  <a:pt x="465385" y="643996"/>
                  <a:pt x="451002" y="598562"/>
                  <a:pt x="449193" y="556938"/>
                </a:cubicBezTo>
                <a:cubicBezTo>
                  <a:pt x="449173" y="555852"/>
                  <a:pt x="448545" y="554861"/>
                  <a:pt x="447573" y="554366"/>
                </a:cubicBezTo>
                <a:cubicBezTo>
                  <a:pt x="446173" y="553175"/>
                  <a:pt x="444068" y="553337"/>
                  <a:pt x="442878" y="554737"/>
                </a:cubicBezTo>
                <a:cubicBezTo>
                  <a:pt x="442820" y="554804"/>
                  <a:pt x="442763" y="554871"/>
                  <a:pt x="442716" y="554937"/>
                </a:cubicBezTo>
                <a:lnTo>
                  <a:pt x="440906" y="557414"/>
                </a:lnTo>
                <a:cubicBezTo>
                  <a:pt x="439382" y="555699"/>
                  <a:pt x="436048" y="555509"/>
                  <a:pt x="435572" y="558366"/>
                </a:cubicBezTo>
                <a:cubicBezTo>
                  <a:pt x="435095" y="561224"/>
                  <a:pt x="434619" y="563986"/>
                  <a:pt x="434048" y="566748"/>
                </a:cubicBezTo>
                <a:cubicBezTo>
                  <a:pt x="422503" y="582055"/>
                  <a:pt x="409349" y="596076"/>
                  <a:pt x="394805" y="608563"/>
                </a:cubicBezTo>
                <a:cubicBezTo>
                  <a:pt x="378746" y="619888"/>
                  <a:pt x="364125" y="633128"/>
                  <a:pt x="351276" y="647997"/>
                </a:cubicBezTo>
                <a:cubicBezTo>
                  <a:pt x="332340" y="674266"/>
                  <a:pt x="324691" y="707023"/>
                  <a:pt x="330035" y="738960"/>
                </a:cubicBezTo>
                <a:cubicBezTo>
                  <a:pt x="330168" y="740151"/>
                  <a:pt x="331130" y="741065"/>
                  <a:pt x="332321" y="741151"/>
                </a:cubicBezTo>
                <a:cubicBezTo>
                  <a:pt x="299078" y="766202"/>
                  <a:pt x="278695" y="799349"/>
                  <a:pt x="261169" y="836401"/>
                </a:cubicBezTo>
                <a:cubicBezTo>
                  <a:pt x="246881" y="866976"/>
                  <a:pt x="237642" y="900980"/>
                  <a:pt x="219259" y="929460"/>
                </a:cubicBezTo>
                <a:cubicBezTo>
                  <a:pt x="220869" y="840268"/>
                  <a:pt x="215392" y="751086"/>
                  <a:pt x="202876" y="662760"/>
                </a:cubicBezTo>
                <a:cubicBezTo>
                  <a:pt x="201638" y="654855"/>
                  <a:pt x="200304" y="646949"/>
                  <a:pt x="198971" y="638948"/>
                </a:cubicBezTo>
                <a:cubicBezTo>
                  <a:pt x="200361" y="638100"/>
                  <a:pt x="200809" y="636281"/>
                  <a:pt x="199961" y="634890"/>
                </a:cubicBezTo>
                <a:cubicBezTo>
                  <a:pt x="199714" y="634490"/>
                  <a:pt x="199380" y="634147"/>
                  <a:pt x="198971" y="633899"/>
                </a:cubicBezTo>
                <a:lnTo>
                  <a:pt x="198399" y="633899"/>
                </a:lnTo>
                <a:lnTo>
                  <a:pt x="196113" y="617897"/>
                </a:lnTo>
                <a:cubicBezTo>
                  <a:pt x="203828" y="595514"/>
                  <a:pt x="224688" y="575321"/>
                  <a:pt x="242881" y="556842"/>
                </a:cubicBezTo>
                <a:lnTo>
                  <a:pt x="242881" y="556842"/>
                </a:lnTo>
                <a:cubicBezTo>
                  <a:pt x="264941" y="547641"/>
                  <a:pt x="286001" y="536211"/>
                  <a:pt x="305746" y="522743"/>
                </a:cubicBezTo>
                <a:lnTo>
                  <a:pt x="305746" y="522743"/>
                </a:lnTo>
                <a:cubicBezTo>
                  <a:pt x="306222" y="522838"/>
                  <a:pt x="306708" y="522838"/>
                  <a:pt x="307175" y="522743"/>
                </a:cubicBezTo>
                <a:cubicBezTo>
                  <a:pt x="338922" y="516866"/>
                  <a:pt x="369801" y="507007"/>
                  <a:pt x="399091" y="493406"/>
                </a:cubicBezTo>
                <a:cubicBezTo>
                  <a:pt x="400539" y="492453"/>
                  <a:pt x="400948" y="490501"/>
                  <a:pt x="399996" y="489053"/>
                </a:cubicBezTo>
                <a:cubicBezTo>
                  <a:pt x="399596" y="488453"/>
                  <a:pt x="399015" y="488005"/>
                  <a:pt x="398329" y="487786"/>
                </a:cubicBezTo>
                <a:cubicBezTo>
                  <a:pt x="375850" y="481214"/>
                  <a:pt x="342989" y="472832"/>
                  <a:pt x="320414" y="483405"/>
                </a:cubicBezTo>
                <a:cubicBezTo>
                  <a:pt x="306908" y="488615"/>
                  <a:pt x="299688" y="503350"/>
                  <a:pt x="303841" y="517218"/>
                </a:cubicBezTo>
                <a:cubicBezTo>
                  <a:pt x="303317" y="517066"/>
                  <a:pt x="302746" y="517066"/>
                  <a:pt x="302222" y="517218"/>
                </a:cubicBezTo>
                <a:cubicBezTo>
                  <a:pt x="286868" y="527724"/>
                  <a:pt x="270685" y="536963"/>
                  <a:pt x="253835" y="544841"/>
                </a:cubicBezTo>
                <a:cubicBezTo>
                  <a:pt x="257073" y="541412"/>
                  <a:pt x="260217" y="537983"/>
                  <a:pt x="263360" y="534649"/>
                </a:cubicBezTo>
                <a:cubicBezTo>
                  <a:pt x="282895" y="511865"/>
                  <a:pt x="298240" y="485814"/>
                  <a:pt x="308699" y="457687"/>
                </a:cubicBezTo>
                <a:cubicBezTo>
                  <a:pt x="346799" y="438637"/>
                  <a:pt x="344513" y="392536"/>
                  <a:pt x="337274" y="355674"/>
                </a:cubicBezTo>
                <a:cubicBezTo>
                  <a:pt x="336702" y="352436"/>
                  <a:pt x="332416" y="353103"/>
                  <a:pt x="331463" y="355674"/>
                </a:cubicBezTo>
                <a:cubicBezTo>
                  <a:pt x="331083" y="355836"/>
                  <a:pt x="330749" y="356103"/>
                  <a:pt x="330511" y="356436"/>
                </a:cubicBezTo>
                <a:cubicBezTo>
                  <a:pt x="314337" y="377258"/>
                  <a:pt x="301488" y="400451"/>
                  <a:pt x="292411" y="425207"/>
                </a:cubicBezTo>
                <a:cubicBezTo>
                  <a:pt x="287172" y="439685"/>
                  <a:pt x="286696" y="451972"/>
                  <a:pt x="300602" y="460163"/>
                </a:cubicBezTo>
                <a:cubicBezTo>
                  <a:pt x="286343" y="493796"/>
                  <a:pt x="265998" y="524505"/>
                  <a:pt x="240595" y="550746"/>
                </a:cubicBezTo>
                <a:cubicBezTo>
                  <a:pt x="239795" y="551089"/>
                  <a:pt x="239176" y="551746"/>
                  <a:pt x="238880" y="552556"/>
                </a:cubicBezTo>
                <a:lnTo>
                  <a:pt x="237261" y="554366"/>
                </a:lnTo>
                <a:cubicBezTo>
                  <a:pt x="232251" y="546431"/>
                  <a:pt x="230098" y="537021"/>
                  <a:pt x="231165" y="527696"/>
                </a:cubicBezTo>
                <a:cubicBezTo>
                  <a:pt x="241262" y="525505"/>
                  <a:pt x="247739" y="511598"/>
                  <a:pt x="250215" y="503216"/>
                </a:cubicBezTo>
                <a:cubicBezTo>
                  <a:pt x="255768" y="487424"/>
                  <a:pt x="255330" y="470136"/>
                  <a:pt x="248977" y="454639"/>
                </a:cubicBezTo>
                <a:cubicBezTo>
                  <a:pt x="247453" y="450924"/>
                  <a:pt x="241547" y="452544"/>
                  <a:pt x="242976" y="456258"/>
                </a:cubicBezTo>
                <a:cubicBezTo>
                  <a:pt x="246815" y="465440"/>
                  <a:pt x="248472" y="475384"/>
                  <a:pt x="247834" y="485309"/>
                </a:cubicBezTo>
                <a:cubicBezTo>
                  <a:pt x="247415" y="490101"/>
                  <a:pt x="246453" y="494834"/>
                  <a:pt x="244976" y="499406"/>
                </a:cubicBezTo>
                <a:cubicBezTo>
                  <a:pt x="241738" y="508931"/>
                  <a:pt x="241262" y="512265"/>
                  <a:pt x="230975" y="513313"/>
                </a:cubicBezTo>
                <a:cubicBezTo>
                  <a:pt x="219164" y="514551"/>
                  <a:pt x="223069" y="511789"/>
                  <a:pt x="225069" y="503788"/>
                </a:cubicBezTo>
                <a:cubicBezTo>
                  <a:pt x="226279" y="498768"/>
                  <a:pt x="227707" y="493720"/>
                  <a:pt x="229355" y="488643"/>
                </a:cubicBezTo>
                <a:cubicBezTo>
                  <a:pt x="232918" y="477242"/>
                  <a:pt x="237118" y="466050"/>
                  <a:pt x="241928" y="455115"/>
                </a:cubicBezTo>
                <a:cubicBezTo>
                  <a:pt x="243452" y="451496"/>
                  <a:pt x="238118" y="448353"/>
                  <a:pt x="236594" y="451972"/>
                </a:cubicBezTo>
                <a:cubicBezTo>
                  <a:pt x="232403" y="461497"/>
                  <a:pt x="203447" y="522171"/>
                  <a:pt x="224498" y="528172"/>
                </a:cubicBezTo>
                <a:cubicBezTo>
                  <a:pt x="223316" y="538830"/>
                  <a:pt x="225879" y="549575"/>
                  <a:pt x="231737" y="558557"/>
                </a:cubicBezTo>
                <a:lnTo>
                  <a:pt x="232689" y="559509"/>
                </a:lnTo>
                <a:lnTo>
                  <a:pt x="231832" y="560366"/>
                </a:lnTo>
                <a:cubicBezTo>
                  <a:pt x="216801" y="574425"/>
                  <a:pt x="203724" y="590447"/>
                  <a:pt x="192970" y="607991"/>
                </a:cubicBezTo>
                <a:cubicBezTo>
                  <a:pt x="180873" y="540745"/>
                  <a:pt x="166395" y="473880"/>
                  <a:pt x="156870" y="406157"/>
                </a:cubicBezTo>
                <a:cubicBezTo>
                  <a:pt x="154584" y="390059"/>
                  <a:pt x="152870" y="373867"/>
                  <a:pt x="151251" y="357674"/>
                </a:cubicBezTo>
                <a:cubicBezTo>
                  <a:pt x="151698" y="357341"/>
                  <a:pt x="152032" y="356874"/>
                  <a:pt x="152203" y="356341"/>
                </a:cubicBezTo>
                <a:cubicBezTo>
                  <a:pt x="164747" y="322241"/>
                  <a:pt x="187541" y="292866"/>
                  <a:pt x="217449" y="272235"/>
                </a:cubicBezTo>
                <a:cubicBezTo>
                  <a:pt x="262026" y="254995"/>
                  <a:pt x="313366" y="232897"/>
                  <a:pt x="344798" y="196035"/>
                </a:cubicBezTo>
                <a:cubicBezTo>
                  <a:pt x="370221" y="165298"/>
                  <a:pt x="380689" y="124855"/>
                  <a:pt x="373373" y="85640"/>
                </a:cubicBezTo>
                <a:lnTo>
                  <a:pt x="376041" y="83831"/>
                </a:lnTo>
                <a:cubicBezTo>
                  <a:pt x="379374" y="81640"/>
                  <a:pt x="376041" y="76306"/>
                  <a:pt x="372897" y="78497"/>
                </a:cubicBezTo>
                <a:lnTo>
                  <a:pt x="371754" y="79259"/>
                </a:lnTo>
                <a:cubicBezTo>
                  <a:pt x="370411" y="78163"/>
                  <a:pt x="368430" y="78363"/>
                  <a:pt x="367335" y="79706"/>
                </a:cubicBezTo>
                <a:cubicBezTo>
                  <a:pt x="366716" y="80459"/>
                  <a:pt x="366487" y="81459"/>
                  <a:pt x="366706" y="82402"/>
                </a:cubicBezTo>
                <a:cubicBezTo>
                  <a:pt x="365087" y="83373"/>
                  <a:pt x="363553" y="84488"/>
                  <a:pt x="362134" y="85736"/>
                </a:cubicBezTo>
                <a:cubicBezTo>
                  <a:pt x="327635" y="110710"/>
                  <a:pt x="296040" y="139466"/>
                  <a:pt x="267932" y="171461"/>
                </a:cubicBezTo>
                <a:cubicBezTo>
                  <a:pt x="243357" y="198131"/>
                  <a:pt x="209639" y="227563"/>
                  <a:pt x="211544" y="266711"/>
                </a:cubicBezTo>
                <a:cubicBezTo>
                  <a:pt x="211601" y="267406"/>
                  <a:pt x="211867" y="268073"/>
                  <a:pt x="212306" y="268616"/>
                </a:cubicBezTo>
                <a:lnTo>
                  <a:pt x="212306" y="268616"/>
                </a:lnTo>
                <a:cubicBezTo>
                  <a:pt x="185026" y="288066"/>
                  <a:pt x="163633" y="314660"/>
                  <a:pt x="150488" y="345482"/>
                </a:cubicBezTo>
                <a:cubicBezTo>
                  <a:pt x="146317" y="296581"/>
                  <a:pt x="145231" y="247461"/>
                  <a:pt x="147250" y="198416"/>
                </a:cubicBezTo>
                <a:cubicBezTo>
                  <a:pt x="157794" y="178043"/>
                  <a:pt x="173044" y="160469"/>
                  <a:pt x="191732" y="147172"/>
                </a:cubicBezTo>
                <a:cubicBezTo>
                  <a:pt x="201257" y="156697"/>
                  <a:pt x="216020" y="145267"/>
                  <a:pt x="223260" y="138790"/>
                </a:cubicBezTo>
                <a:cubicBezTo>
                  <a:pt x="236128" y="125836"/>
                  <a:pt x="246405" y="110539"/>
                  <a:pt x="253549" y="93737"/>
                </a:cubicBezTo>
                <a:cubicBezTo>
                  <a:pt x="254025" y="92841"/>
                  <a:pt x="254025" y="91775"/>
                  <a:pt x="253549" y="90879"/>
                </a:cubicBezTo>
                <a:lnTo>
                  <a:pt x="256787" y="89355"/>
                </a:lnTo>
                <a:cubicBezTo>
                  <a:pt x="260407" y="87736"/>
                  <a:pt x="257264" y="82402"/>
                  <a:pt x="253644" y="84021"/>
                </a:cubicBezTo>
                <a:cubicBezTo>
                  <a:pt x="233766" y="91755"/>
                  <a:pt x="215344" y="102795"/>
                  <a:pt x="199161" y="116692"/>
                </a:cubicBezTo>
                <a:cubicBezTo>
                  <a:pt x="191836" y="122788"/>
                  <a:pt x="187931" y="132056"/>
                  <a:pt x="188684" y="141552"/>
                </a:cubicBezTo>
                <a:cubicBezTo>
                  <a:pt x="172425" y="153058"/>
                  <a:pt x="158632" y="167689"/>
                  <a:pt x="148107" y="184605"/>
                </a:cubicBezTo>
                <a:cubicBezTo>
                  <a:pt x="149060" y="166889"/>
                  <a:pt x="150203" y="149267"/>
                  <a:pt x="151917" y="131551"/>
                </a:cubicBezTo>
                <a:cubicBezTo>
                  <a:pt x="178206" y="116787"/>
                  <a:pt x="158394" y="15441"/>
                  <a:pt x="156108" y="2201"/>
                </a:cubicBezTo>
                <a:cubicBezTo>
                  <a:pt x="155346" y="-1704"/>
                  <a:pt x="149441" y="-85"/>
                  <a:pt x="150108" y="3821"/>
                </a:cubicBezTo>
                <a:cubicBezTo>
                  <a:pt x="150060" y="3973"/>
                  <a:pt x="150060" y="4144"/>
                  <a:pt x="150108" y="4297"/>
                </a:cubicBezTo>
                <a:cubicBezTo>
                  <a:pt x="128781" y="18451"/>
                  <a:pt x="114370" y="40920"/>
                  <a:pt x="110388" y="66209"/>
                </a:cubicBezTo>
                <a:cubicBezTo>
                  <a:pt x="107150" y="87164"/>
                  <a:pt x="110388" y="118502"/>
                  <a:pt x="131819" y="129646"/>
                </a:cubicBezTo>
                <a:cubicBezTo>
                  <a:pt x="135982" y="132075"/>
                  <a:pt x="140716" y="133351"/>
                  <a:pt x="145535" y="133361"/>
                </a:cubicBezTo>
                <a:cubicBezTo>
                  <a:pt x="143440" y="154506"/>
                  <a:pt x="142011" y="175747"/>
                  <a:pt x="141059" y="196988"/>
                </a:cubicBezTo>
                <a:cubicBezTo>
                  <a:pt x="140963" y="197493"/>
                  <a:pt x="140963" y="198007"/>
                  <a:pt x="141059" y="198512"/>
                </a:cubicBezTo>
                <a:cubicBezTo>
                  <a:pt x="141059" y="200893"/>
                  <a:pt x="141059" y="203370"/>
                  <a:pt x="141059" y="205751"/>
                </a:cubicBezTo>
                <a:lnTo>
                  <a:pt x="140297" y="205751"/>
                </a:lnTo>
                <a:cubicBezTo>
                  <a:pt x="134296" y="186701"/>
                  <a:pt x="117627" y="170127"/>
                  <a:pt x="104578" y="155840"/>
                </a:cubicBezTo>
                <a:cubicBezTo>
                  <a:pt x="90262" y="139180"/>
                  <a:pt x="72479" y="125855"/>
                  <a:pt x="52476" y="116787"/>
                </a:cubicBezTo>
                <a:cubicBezTo>
                  <a:pt x="50943" y="115968"/>
                  <a:pt x="49038" y="116549"/>
                  <a:pt x="48218" y="118083"/>
                </a:cubicBezTo>
                <a:cubicBezTo>
                  <a:pt x="47742" y="118978"/>
                  <a:pt x="47723" y="120064"/>
                  <a:pt x="48190" y="120978"/>
                </a:cubicBezTo>
                <a:cubicBezTo>
                  <a:pt x="65049" y="160888"/>
                  <a:pt x="93243" y="201750"/>
                  <a:pt x="138106" y="211466"/>
                </a:cubicBezTo>
                <a:cubicBezTo>
                  <a:pt x="139116" y="211704"/>
                  <a:pt x="140173" y="211371"/>
                  <a:pt x="140868" y="210608"/>
                </a:cubicBezTo>
                <a:cubicBezTo>
                  <a:pt x="138944" y="273378"/>
                  <a:pt x="142135" y="336195"/>
                  <a:pt x="150393" y="398441"/>
                </a:cubicBezTo>
                <a:cubicBezTo>
                  <a:pt x="159918" y="472546"/>
                  <a:pt x="176492" y="545507"/>
                  <a:pt x="189446" y="619040"/>
                </a:cubicBezTo>
                <a:cubicBezTo>
                  <a:pt x="188579" y="621850"/>
                  <a:pt x="187912" y="624708"/>
                  <a:pt x="187445" y="627613"/>
                </a:cubicBezTo>
                <a:cubicBezTo>
                  <a:pt x="148298" y="603229"/>
                  <a:pt x="113912" y="570463"/>
                  <a:pt x="101054" y="525219"/>
                </a:cubicBezTo>
                <a:cubicBezTo>
                  <a:pt x="101473" y="524943"/>
                  <a:pt x="101825" y="524591"/>
                  <a:pt x="102101" y="524171"/>
                </a:cubicBezTo>
                <a:cubicBezTo>
                  <a:pt x="124104" y="483976"/>
                  <a:pt x="140201" y="442161"/>
                  <a:pt x="129248" y="396346"/>
                </a:cubicBezTo>
                <a:cubicBezTo>
                  <a:pt x="126867" y="386821"/>
                  <a:pt x="124009" y="377296"/>
                  <a:pt x="120866" y="367771"/>
                </a:cubicBezTo>
                <a:cubicBezTo>
                  <a:pt x="120961" y="367304"/>
                  <a:pt x="120770" y="366819"/>
                  <a:pt x="120389" y="366533"/>
                </a:cubicBezTo>
                <a:cubicBezTo>
                  <a:pt x="107959" y="331138"/>
                  <a:pt x="90128" y="297886"/>
                  <a:pt x="67526" y="267949"/>
                </a:cubicBezTo>
                <a:cubicBezTo>
                  <a:pt x="66430" y="266473"/>
                  <a:pt x="64335" y="266168"/>
                  <a:pt x="62859" y="267263"/>
                </a:cubicBezTo>
                <a:cubicBezTo>
                  <a:pt x="62334" y="267654"/>
                  <a:pt x="61934" y="268187"/>
                  <a:pt x="61716" y="268806"/>
                </a:cubicBezTo>
                <a:cubicBezTo>
                  <a:pt x="41237" y="278331"/>
                  <a:pt x="34760" y="299477"/>
                  <a:pt x="29807" y="320241"/>
                </a:cubicBezTo>
                <a:cubicBezTo>
                  <a:pt x="21425" y="354722"/>
                  <a:pt x="11995" y="389774"/>
                  <a:pt x="6185" y="425016"/>
                </a:cubicBezTo>
                <a:cubicBezTo>
                  <a:pt x="-2102" y="475022"/>
                  <a:pt x="51810" y="509884"/>
                  <a:pt x="94196" y="523600"/>
                </a:cubicBezTo>
                <a:cubicBezTo>
                  <a:pt x="106864" y="572939"/>
                  <a:pt x="144202" y="608468"/>
                  <a:pt x="186588" y="634376"/>
                </a:cubicBezTo>
                <a:cubicBezTo>
                  <a:pt x="186902" y="635871"/>
                  <a:pt x="188369" y="636824"/>
                  <a:pt x="189865" y="636509"/>
                </a:cubicBezTo>
                <a:cubicBezTo>
                  <a:pt x="189912" y="636500"/>
                  <a:pt x="189970" y="636490"/>
                  <a:pt x="190017" y="636471"/>
                </a:cubicBezTo>
                <a:lnTo>
                  <a:pt x="192684" y="637995"/>
                </a:lnTo>
                <a:cubicBezTo>
                  <a:pt x="193160" y="640948"/>
                  <a:pt x="193732" y="643996"/>
                  <a:pt x="194208" y="646949"/>
                </a:cubicBezTo>
                <a:cubicBezTo>
                  <a:pt x="204095" y="709633"/>
                  <a:pt x="210010" y="772879"/>
                  <a:pt x="211925" y="836306"/>
                </a:cubicBezTo>
                <a:cubicBezTo>
                  <a:pt x="207934" y="813655"/>
                  <a:pt x="197523" y="792624"/>
                  <a:pt x="181921" y="775727"/>
                </a:cubicBezTo>
                <a:cubicBezTo>
                  <a:pt x="176587" y="770297"/>
                  <a:pt x="170777" y="765154"/>
                  <a:pt x="164871" y="760201"/>
                </a:cubicBezTo>
                <a:cubicBezTo>
                  <a:pt x="166481" y="759944"/>
                  <a:pt x="167576" y="758429"/>
                  <a:pt x="167329" y="756820"/>
                </a:cubicBezTo>
                <a:cubicBezTo>
                  <a:pt x="167310" y="756705"/>
                  <a:pt x="167281" y="756601"/>
                  <a:pt x="167252" y="756486"/>
                </a:cubicBezTo>
                <a:cubicBezTo>
                  <a:pt x="165252" y="748390"/>
                  <a:pt x="163157" y="740389"/>
                  <a:pt x="161156" y="732388"/>
                </a:cubicBezTo>
                <a:cubicBezTo>
                  <a:pt x="188969" y="730292"/>
                  <a:pt x="165157" y="680858"/>
                  <a:pt x="154679" y="662855"/>
                </a:cubicBezTo>
                <a:lnTo>
                  <a:pt x="154679" y="662284"/>
                </a:lnTo>
                <a:cubicBezTo>
                  <a:pt x="155546" y="660836"/>
                  <a:pt x="155079" y="658969"/>
                  <a:pt x="153632" y="658103"/>
                </a:cubicBezTo>
                <a:cubicBezTo>
                  <a:pt x="152889" y="657655"/>
                  <a:pt x="151984" y="657550"/>
                  <a:pt x="151155" y="657807"/>
                </a:cubicBezTo>
                <a:cubicBezTo>
                  <a:pt x="148869" y="655045"/>
                  <a:pt x="143916" y="657807"/>
                  <a:pt x="146107" y="661236"/>
                </a:cubicBezTo>
                <a:cubicBezTo>
                  <a:pt x="146450" y="661865"/>
                  <a:pt x="146831" y="662465"/>
                  <a:pt x="147250" y="663046"/>
                </a:cubicBezTo>
                <a:cubicBezTo>
                  <a:pt x="137725" y="682096"/>
                  <a:pt x="127247" y="727435"/>
                  <a:pt x="154489" y="732102"/>
                </a:cubicBezTo>
                <a:cubicBezTo>
                  <a:pt x="154441" y="732321"/>
                  <a:pt x="154441" y="732550"/>
                  <a:pt x="154489" y="732769"/>
                </a:cubicBezTo>
                <a:cubicBezTo>
                  <a:pt x="156489" y="740865"/>
                  <a:pt x="158585" y="748866"/>
                  <a:pt x="160585" y="756963"/>
                </a:cubicBezTo>
                <a:cubicBezTo>
                  <a:pt x="144050" y="743789"/>
                  <a:pt x="126809" y="731521"/>
                  <a:pt x="108960" y="720196"/>
                </a:cubicBezTo>
                <a:cubicBezTo>
                  <a:pt x="110026" y="718758"/>
                  <a:pt x="109731" y="716729"/>
                  <a:pt x="108293" y="715662"/>
                </a:cubicBezTo>
                <a:cubicBezTo>
                  <a:pt x="107978" y="715433"/>
                  <a:pt x="107626" y="715253"/>
                  <a:pt x="107245" y="715148"/>
                </a:cubicBezTo>
                <a:cubicBezTo>
                  <a:pt x="108007" y="714205"/>
                  <a:pt x="108007" y="712852"/>
                  <a:pt x="107245" y="711909"/>
                </a:cubicBezTo>
                <a:cubicBezTo>
                  <a:pt x="94196" y="694955"/>
                  <a:pt x="89338" y="673047"/>
                  <a:pt x="70860" y="660379"/>
                </a:cubicBezTo>
                <a:cubicBezTo>
                  <a:pt x="53343" y="650454"/>
                  <a:pt x="33798" y="644663"/>
                  <a:pt x="13710" y="643424"/>
                </a:cubicBezTo>
                <a:lnTo>
                  <a:pt x="12090" y="642186"/>
                </a:lnTo>
                <a:cubicBezTo>
                  <a:pt x="8852" y="639805"/>
                  <a:pt x="5804" y="645234"/>
                  <a:pt x="8947" y="647520"/>
                </a:cubicBezTo>
                <a:cubicBezTo>
                  <a:pt x="31617" y="664475"/>
                  <a:pt x="45237" y="687049"/>
                  <a:pt x="64954" y="706575"/>
                </a:cubicBezTo>
                <a:cubicBezTo>
                  <a:pt x="74088" y="716481"/>
                  <a:pt x="87004" y="722053"/>
                  <a:pt x="100482" y="721911"/>
                </a:cubicBezTo>
                <a:cubicBezTo>
                  <a:pt x="125361" y="737665"/>
                  <a:pt x="149050" y="755239"/>
                  <a:pt x="171348" y="774488"/>
                </a:cubicBezTo>
                <a:cubicBezTo>
                  <a:pt x="175596" y="778375"/>
                  <a:pt x="179521" y="782613"/>
                  <a:pt x="183064" y="787157"/>
                </a:cubicBezTo>
                <a:cubicBezTo>
                  <a:pt x="175063" y="784395"/>
                  <a:pt x="165347" y="783442"/>
                  <a:pt x="159633" y="781918"/>
                </a:cubicBezTo>
                <a:lnTo>
                  <a:pt x="60287" y="754581"/>
                </a:lnTo>
                <a:cubicBezTo>
                  <a:pt x="58668" y="754105"/>
                  <a:pt x="56982" y="755029"/>
                  <a:pt x="56505" y="756648"/>
                </a:cubicBezTo>
                <a:cubicBezTo>
                  <a:pt x="56420" y="756934"/>
                  <a:pt x="56381" y="757239"/>
                  <a:pt x="56381" y="757534"/>
                </a:cubicBezTo>
                <a:cubicBezTo>
                  <a:pt x="55715" y="818113"/>
                  <a:pt x="150965" y="803349"/>
                  <a:pt x="190303" y="801063"/>
                </a:cubicBezTo>
                <a:cubicBezTo>
                  <a:pt x="190798" y="802330"/>
                  <a:pt x="191989" y="803197"/>
                  <a:pt x="193351" y="803254"/>
                </a:cubicBezTo>
                <a:cubicBezTo>
                  <a:pt x="201333" y="820094"/>
                  <a:pt x="206848" y="837992"/>
                  <a:pt x="209734" y="856404"/>
                </a:cubicBezTo>
                <a:cubicBezTo>
                  <a:pt x="209886" y="857737"/>
                  <a:pt x="211068" y="858709"/>
                  <a:pt x="212401" y="858594"/>
                </a:cubicBezTo>
                <a:cubicBezTo>
                  <a:pt x="212972" y="885645"/>
                  <a:pt x="213163" y="912696"/>
                  <a:pt x="212401" y="939747"/>
                </a:cubicBezTo>
                <a:lnTo>
                  <a:pt x="211829" y="940605"/>
                </a:lnTo>
                <a:cubicBezTo>
                  <a:pt x="210829" y="941462"/>
                  <a:pt x="210715" y="942967"/>
                  <a:pt x="211563" y="943957"/>
                </a:cubicBezTo>
                <a:cubicBezTo>
                  <a:pt x="211649" y="944053"/>
                  <a:pt x="211734" y="944148"/>
                  <a:pt x="211829" y="944224"/>
                </a:cubicBezTo>
                <a:cubicBezTo>
                  <a:pt x="211448" y="971970"/>
                  <a:pt x="210686" y="999688"/>
                  <a:pt x="209543" y="1027377"/>
                </a:cubicBezTo>
                <a:lnTo>
                  <a:pt x="208877" y="1029378"/>
                </a:lnTo>
                <a:cubicBezTo>
                  <a:pt x="208515" y="1030282"/>
                  <a:pt x="208705" y="1031320"/>
                  <a:pt x="209353" y="1032045"/>
                </a:cubicBezTo>
                <a:cubicBezTo>
                  <a:pt x="208686" y="1047094"/>
                  <a:pt x="208019" y="1062144"/>
                  <a:pt x="207258" y="1077288"/>
                </a:cubicBezTo>
                <a:cubicBezTo>
                  <a:pt x="196018" y="1051095"/>
                  <a:pt x="165157" y="1028997"/>
                  <a:pt x="143726" y="1014519"/>
                </a:cubicBezTo>
                <a:cubicBezTo>
                  <a:pt x="143830" y="1013756"/>
                  <a:pt x="143668" y="1012975"/>
                  <a:pt x="143250" y="1012328"/>
                </a:cubicBezTo>
                <a:lnTo>
                  <a:pt x="141344" y="1010042"/>
                </a:lnTo>
                <a:cubicBezTo>
                  <a:pt x="142392" y="928031"/>
                  <a:pt x="84194" y="881930"/>
                  <a:pt x="18758" y="844497"/>
                </a:cubicBezTo>
                <a:cubicBezTo>
                  <a:pt x="18805" y="843669"/>
                  <a:pt x="18805" y="842849"/>
                  <a:pt x="18758" y="842021"/>
                </a:cubicBezTo>
                <a:cubicBezTo>
                  <a:pt x="18758" y="842021"/>
                  <a:pt x="18758" y="842021"/>
                  <a:pt x="18758" y="842021"/>
                </a:cubicBezTo>
                <a:cubicBezTo>
                  <a:pt x="18729" y="841611"/>
                  <a:pt x="18729" y="841192"/>
                  <a:pt x="18758" y="840782"/>
                </a:cubicBezTo>
                <a:cubicBezTo>
                  <a:pt x="20091" y="837068"/>
                  <a:pt x="14186" y="835448"/>
                  <a:pt x="12757" y="839163"/>
                </a:cubicBezTo>
                <a:cubicBezTo>
                  <a:pt x="-3436" y="883645"/>
                  <a:pt x="-7531" y="934413"/>
                  <a:pt x="19901" y="975752"/>
                </a:cubicBezTo>
                <a:cubicBezTo>
                  <a:pt x="47333" y="1017090"/>
                  <a:pt x="92672" y="1025472"/>
                  <a:pt x="137725" y="1021662"/>
                </a:cubicBezTo>
                <a:cubicBezTo>
                  <a:pt x="138725" y="1021577"/>
                  <a:pt x="139611" y="1021005"/>
                  <a:pt x="140106" y="1020138"/>
                </a:cubicBezTo>
                <a:cubicBezTo>
                  <a:pt x="166110" y="1037664"/>
                  <a:pt x="208972" y="1068430"/>
                  <a:pt x="204876" y="1102339"/>
                </a:cubicBezTo>
                <a:cubicBezTo>
                  <a:pt x="204762" y="1103101"/>
                  <a:pt x="205009" y="1103882"/>
                  <a:pt x="205543" y="1104434"/>
                </a:cubicBezTo>
                <a:cubicBezTo>
                  <a:pt x="204019" y="1131105"/>
                  <a:pt x="202400" y="1157708"/>
                  <a:pt x="200685" y="1184254"/>
                </a:cubicBezTo>
                <a:cubicBezTo>
                  <a:pt x="200685" y="1188255"/>
                  <a:pt x="206686" y="1188255"/>
                  <a:pt x="206876" y="1184254"/>
                </a:cubicBezTo>
                <a:cubicBezTo>
                  <a:pt x="210210" y="1132533"/>
                  <a:pt x="213353" y="1080622"/>
                  <a:pt x="215544" y="1028711"/>
                </a:cubicBezTo>
                <a:cubicBezTo>
                  <a:pt x="229355" y="986515"/>
                  <a:pt x="262598" y="966798"/>
                  <a:pt x="299269" y="945176"/>
                </a:cubicBezTo>
                <a:cubicBezTo>
                  <a:pt x="300031" y="944786"/>
                  <a:pt x="300583" y="944100"/>
                  <a:pt x="300793" y="943272"/>
                </a:cubicBezTo>
                <a:cubicBezTo>
                  <a:pt x="324796" y="949653"/>
                  <a:pt x="351085" y="958988"/>
                  <a:pt x="375469" y="956321"/>
                </a:cubicBezTo>
                <a:cubicBezTo>
                  <a:pt x="400558" y="952815"/>
                  <a:pt x="424742" y="944538"/>
                  <a:pt x="446716" y="931937"/>
                </a:cubicBezTo>
                <a:cubicBezTo>
                  <a:pt x="488435" y="908029"/>
                  <a:pt x="497675" y="861166"/>
                  <a:pt x="503866" y="817065"/>
                </a:cubicBezTo>
                <a:cubicBezTo>
                  <a:pt x="503952" y="816656"/>
                  <a:pt x="503952" y="816237"/>
                  <a:pt x="503866" y="815827"/>
                </a:cubicBezTo>
                <a:cubicBezTo>
                  <a:pt x="508057" y="813065"/>
                  <a:pt x="506438" y="808397"/>
                  <a:pt x="502818" y="808397"/>
                </a:cubicBezTo>
                <a:close/>
                <a:moveTo>
                  <a:pt x="342131" y="679143"/>
                </a:moveTo>
                <a:cubicBezTo>
                  <a:pt x="359753" y="681715"/>
                  <a:pt x="378422" y="682763"/>
                  <a:pt x="392328" y="670380"/>
                </a:cubicBezTo>
                <a:cubicBezTo>
                  <a:pt x="387756" y="677429"/>
                  <a:pt x="382803" y="684382"/>
                  <a:pt x="377469" y="691049"/>
                </a:cubicBezTo>
                <a:cubicBezTo>
                  <a:pt x="377212" y="690745"/>
                  <a:pt x="376821" y="690564"/>
                  <a:pt x="376421" y="690573"/>
                </a:cubicBezTo>
                <a:lnTo>
                  <a:pt x="337560" y="694574"/>
                </a:lnTo>
                <a:cubicBezTo>
                  <a:pt x="338712" y="689449"/>
                  <a:pt x="340236" y="684420"/>
                  <a:pt x="342131" y="679524"/>
                </a:cubicBezTo>
                <a:close/>
                <a:moveTo>
                  <a:pt x="353466" y="656950"/>
                </a:moveTo>
                <a:cubicBezTo>
                  <a:pt x="368163" y="663008"/>
                  <a:pt x="384556" y="663617"/>
                  <a:pt x="399662" y="658664"/>
                </a:cubicBezTo>
                <a:lnTo>
                  <a:pt x="394710" y="666856"/>
                </a:lnTo>
                <a:cubicBezTo>
                  <a:pt x="394290" y="666256"/>
                  <a:pt x="393462" y="666104"/>
                  <a:pt x="392852" y="666523"/>
                </a:cubicBezTo>
                <a:cubicBezTo>
                  <a:pt x="392719" y="666608"/>
                  <a:pt x="392614" y="666723"/>
                  <a:pt x="392519" y="666856"/>
                </a:cubicBezTo>
                <a:cubicBezTo>
                  <a:pt x="379279" y="680572"/>
                  <a:pt x="360515" y="679334"/>
                  <a:pt x="343179" y="676857"/>
                </a:cubicBezTo>
                <a:cubicBezTo>
                  <a:pt x="345960" y="670028"/>
                  <a:pt x="349409" y="663484"/>
                  <a:pt x="353466" y="657331"/>
                </a:cubicBezTo>
                <a:close/>
                <a:moveTo>
                  <a:pt x="375374" y="693621"/>
                </a:moveTo>
                <a:cubicBezTo>
                  <a:pt x="371373" y="698479"/>
                  <a:pt x="367277" y="703146"/>
                  <a:pt x="362991" y="708004"/>
                </a:cubicBezTo>
                <a:cubicBezTo>
                  <a:pt x="354228" y="711890"/>
                  <a:pt x="344646" y="713557"/>
                  <a:pt x="335083" y="712862"/>
                </a:cubicBezTo>
                <a:cubicBezTo>
                  <a:pt x="335350" y="707680"/>
                  <a:pt x="335950" y="702527"/>
                  <a:pt x="336893" y="697431"/>
                </a:cubicBezTo>
                <a:close/>
                <a:moveTo>
                  <a:pt x="335940" y="733531"/>
                </a:moveTo>
                <a:cubicBezTo>
                  <a:pt x="335188" y="727625"/>
                  <a:pt x="334902" y="721672"/>
                  <a:pt x="335083" y="715719"/>
                </a:cubicBezTo>
                <a:cubicBezTo>
                  <a:pt x="342827" y="716376"/>
                  <a:pt x="350628" y="715500"/>
                  <a:pt x="358038" y="713147"/>
                </a:cubicBezTo>
                <a:cubicBezTo>
                  <a:pt x="351047" y="720453"/>
                  <a:pt x="343665" y="727387"/>
                  <a:pt x="335940" y="733912"/>
                </a:cubicBezTo>
                <a:close/>
                <a:moveTo>
                  <a:pt x="443763" y="563891"/>
                </a:moveTo>
                <a:cubicBezTo>
                  <a:pt x="446716" y="599609"/>
                  <a:pt x="457765" y="640091"/>
                  <a:pt x="438525" y="672190"/>
                </a:cubicBezTo>
                <a:cubicBezTo>
                  <a:pt x="419284" y="704289"/>
                  <a:pt x="383946" y="718863"/>
                  <a:pt x="349752" y="730102"/>
                </a:cubicBezTo>
                <a:cubicBezTo>
                  <a:pt x="396786" y="687449"/>
                  <a:pt x="428561" y="630585"/>
                  <a:pt x="440239" y="568177"/>
                </a:cubicBezTo>
                <a:close/>
                <a:moveTo>
                  <a:pt x="431571" y="579797"/>
                </a:moveTo>
                <a:cubicBezTo>
                  <a:pt x="428095" y="594504"/>
                  <a:pt x="423513" y="608934"/>
                  <a:pt x="417855" y="622946"/>
                </a:cubicBezTo>
                <a:cubicBezTo>
                  <a:pt x="411188" y="619040"/>
                  <a:pt x="407454" y="611573"/>
                  <a:pt x="408330" y="603896"/>
                </a:cubicBezTo>
                <a:cubicBezTo>
                  <a:pt x="408330" y="603896"/>
                  <a:pt x="408330" y="603896"/>
                  <a:pt x="408330" y="603896"/>
                </a:cubicBezTo>
                <a:cubicBezTo>
                  <a:pt x="416541" y="596323"/>
                  <a:pt x="424294" y="588275"/>
                  <a:pt x="431571" y="579797"/>
                </a:cubicBezTo>
                <a:close/>
                <a:moveTo>
                  <a:pt x="405663" y="605801"/>
                </a:moveTo>
                <a:cubicBezTo>
                  <a:pt x="405616" y="613583"/>
                  <a:pt x="409664" y="620822"/>
                  <a:pt x="416331" y="624851"/>
                </a:cubicBezTo>
                <a:cubicBezTo>
                  <a:pt x="414617" y="629042"/>
                  <a:pt x="412712" y="633138"/>
                  <a:pt x="410807" y="637233"/>
                </a:cubicBezTo>
                <a:cubicBezTo>
                  <a:pt x="403177" y="632747"/>
                  <a:pt x="396481" y="626823"/>
                  <a:pt x="391090" y="619803"/>
                </a:cubicBezTo>
                <a:cubicBezTo>
                  <a:pt x="391090" y="619326"/>
                  <a:pt x="390233" y="619326"/>
                  <a:pt x="389756" y="619326"/>
                </a:cubicBezTo>
                <a:cubicBezTo>
                  <a:pt x="395471" y="615230"/>
                  <a:pt x="400805" y="610563"/>
                  <a:pt x="405663" y="605801"/>
                </a:cubicBezTo>
                <a:close/>
                <a:moveTo>
                  <a:pt x="388423" y="620850"/>
                </a:moveTo>
                <a:cubicBezTo>
                  <a:pt x="388347" y="621136"/>
                  <a:pt x="388347" y="621422"/>
                  <a:pt x="388423" y="621707"/>
                </a:cubicBezTo>
                <a:cubicBezTo>
                  <a:pt x="394100" y="629328"/>
                  <a:pt x="401177" y="635795"/>
                  <a:pt x="409283" y="640757"/>
                </a:cubicBezTo>
                <a:lnTo>
                  <a:pt x="405663" y="647997"/>
                </a:lnTo>
                <a:cubicBezTo>
                  <a:pt x="405416" y="647606"/>
                  <a:pt x="404977" y="647387"/>
                  <a:pt x="404520" y="647425"/>
                </a:cubicBezTo>
                <a:cubicBezTo>
                  <a:pt x="392528" y="647644"/>
                  <a:pt x="380889" y="643320"/>
                  <a:pt x="371945" y="635328"/>
                </a:cubicBezTo>
                <a:cubicBezTo>
                  <a:pt x="374802" y="632661"/>
                  <a:pt x="377755" y="629994"/>
                  <a:pt x="380898" y="627422"/>
                </a:cubicBezTo>
                <a:cubicBezTo>
                  <a:pt x="384042" y="624851"/>
                  <a:pt x="386613" y="622850"/>
                  <a:pt x="388709" y="620850"/>
                </a:cubicBezTo>
                <a:close/>
                <a:moveTo>
                  <a:pt x="370326" y="636947"/>
                </a:moveTo>
                <a:cubicBezTo>
                  <a:pt x="379793" y="645425"/>
                  <a:pt x="392100" y="650044"/>
                  <a:pt x="404806" y="649901"/>
                </a:cubicBezTo>
                <a:lnTo>
                  <a:pt x="401853" y="655426"/>
                </a:lnTo>
                <a:cubicBezTo>
                  <a:pt x="386766" y="661179"/>
                  <a:pt x="370059" y="661008"/>
                  <a:pt x="355085" y="654950"/>
                </a:cubicBezTo>
                <a:cubicBezTo>
                  <a:pt x="359581" y="648473"/>
                  <a:pt x="364677" y="642443"/>
                  <a:pt x="370326" y="636947"/>
                </a:cubicBezTo>
                <a:close/>
                <a:moveTo>
                  <a:pt x="354038" y="485595"/>
                </a:moveTo>
                <a:cubicBezTo>
                  <a:pt x="365649" y="486481"/>
                  <a:pt x="377155" y="488395"/>
                  <a:pt x="388423" y="491310"/>
                </a:cubicBezTo>
                <a:cubicBezTo>
                  <a:pt x="363306" y="502321"/>
                  <a:pt x="337045" y="510494"/>
                  <a:pt x="310127" y="515694"/>
                </a:cubicBezTo>
                <a:cubicBezTo>
                  <a:pt x="299364" y="488167"/>
                  <a:pt x="338036" y="484547"/>
                  <a:pt x="354038" y="485500"/>
                </a:cubicBezTo>
                <a:close/>
                <a:moveTo>
                  <a:pt x="332892" y="364437"/>
                </a:moveTo>
                <a:cubicBezTo>
                  <a:pt x="338321" y="397584"/>
                  <a:pt x="339179" y="438923"/>
                  <a:pt x="302888" y="454163"/>
                </a:cubicBezTo>
                <a:cubicBezTo>
                  <a:pt x="283172" y="437399"/>
                  <a:pt x="319176" y="382725"/>
                  <a:pt x="332892" y="364342"/>
                </a:cubicBezTo>
                <a:close/>
                <a:moveTo>
                  <a:pt x="317747" y="212513"/>
                </a:moveTo>
                <a:cubicBezTo>
                  <a:pt x="315166" y="202169"/>
                  <a:pt x="315357" y="191320"/>
                  <a:pt x="318319" y="181081"/>
                </a:cubicBezTo>
                <a:cubicBezTo>
                  <a:pt x="319776" y="189454"/>
                  <a:pt x="323024" y="197416"/>
                  <a:pt x="327844" y="204417"/>
                </a:cubicBezTo>
                <a:cubicBezTo>
                  <a:pt x="324605" y="207275"/>
                  <a:pt x="321272" y="210132"/>
                  <a:pt x="317843" y="212895"/>
                </a:cubicBezTo>
                <a:cubicBezTo>
                  <a:pt x="317747" y="212704"/>
                  <a:pt x="317843" y="212609"/>
                  <a:pt x="317747" y="212418"/>
                </a:cubicBezTo>
                <a:close/>
                <a:moveTo>
                  <a:pt x="331178" y="201560"/>
                </a:moveTo>
                <a:lnTo>
                  <a:pt x="330035" y="202512"/>
                </a:lnTo>
                <a:cubicBezTo>
                  <a:pt x="324510" y="194111"/>
                  <a:pt x="321233" y="184443"/>
                  <a:pt x="320510" y="174413"/>
                </a:cubicBezTo>
                <a:cubicBezTo>
                  <a:pt x="323186" y="167584"/>
                  <a:pt x="326367" y="160964"/>
                  <a:pt x="330035" y="154601"/>
                </a:cubicBezTo>
                <a:cubicBezTo>
                  <a:pt x="331683" y="167470"/>
                  <a:pt x="335416" y="179986"/>
                  <a:pt x="341084" y="191654"/>
                </a:cubicBezTo>
                <a:cubicBezTo>
                  <a:pt x="337988" y="195130"/>
                  <a:pt x="334683" y="198407"/>
                  <a:pt x="331178" y="201464"/>
                </a:cubicBezTo>
                <a:close/>
                <a:moveTo>
                  <a:pt x="342512" y="189368"/>
                </a:moveTo>
                <a:cubicBezTo>
                  <a:pt x="336083" y="176919"/>
                  <a:pt x="332540" y="163183"/>
                  <a:pt x="332130" y="149172"/>
                </a:cubicBezTo>
                <a:cubicBezTo>
                  <a:pt x="333845" y="146029"/>
                  <a:pt x="335559" y="142886"/>
                  <a:pt x="337369" y="139647"/>
                </a:cubicBezTo>
                <a:cubicBezTo>
                  <a:pt x="337369" y="138980"/>
                  <a:pt x="338131" y="138123"/>
                  <a:pt x="338607" y="137361"/>
                </a:cubicBezTo>
                <a:cubicBezTo>
                  <a:pt x="338655" y="151963"/>
                  <a:pt x="342494" y="166308"/>
                  <a:pt x="349752" y="178986"/>
                </a:cubicBezTo>
                <a:cubicBezTo>
                  <a:pt x="347532" y="182548"/>
                  <a:pt x="345122" y="185986"/>
                  <a:pt x="342512" y="189272"/>
                </a:cubicBezTo>
                <a:close/>
                <a:moveTo>
                  <a:pt x="360515" y="158602"/>
                </a:moveTo>
                <a:cubicBezTo>
                  <a:pt x="353571" y="144914"/>
                  <a:pt x="349799" y="129846"/>
                  <a:pt x="349466" y="114501"/>
                </a:cubicBezTo>
                <a:cubicBezTo>
                  <a:pt x="351371" y="110882"/>
                  <a:pt x="353276" y="107262"/>
                  <a:pt x="355371" y="103833"/>
                </a:cubicBezTo>
                <a:cubicBezTo>
                  <a:pt x="356371" y="117330"/>
                  <a:pt x="359924" y="130522"/>
                  <a:pt x="365849" y="142695"/>
                </a:cubicBezTo>
                <a:cubicBezTo>
                  <a:pt x="364458" y="148086"/>
                  <a:pt x="362667" y="153373"/>
                  <a:pt x="360515" y="158507"/>
                </a:cubicBezTo>
                <a:close/>
                <a:moveTo>
                  <a:pt x="346989" y="119645"/>
                </a:moveTo>
                <a:cubicBezTo>
                  <a:pt x="347942" y="134532"/>
                  <a:pt x="352066" y="149048"/>
                  <a:pt x="359086" y="162221"/>
                </a:cubicBezTo>
                <a:cubicBezTo>
                  <a:pt x="356914" y="167108"/>
                  <a:pt x="354428" y="171842"/>
                  <a:pt x="351656" y="176414"/>
                </a:cubicBezTo>
                <a:cubicBezTo>
                  <a:pt x="344256" y="163107"/>
                  <a:pt x="340665" y="148010"/>
                  <a:pt x="341274" y="132789"/>
                </a:cubicBezTo>
                <a:cubicBezTo>
                  <a:pt x="341274" y="132789"/>
                  <a:pt x="341274" y="132789"/>
                  <a:pt x="341274" y="132313"/>
                </a:cubicBezTo>
                <a:cubicBezTo>
                  <a:pt x="342989" y="128313"/>
                  <a:pt x="344894" y="124026"/>
                  <a:pt x="346989" y="119549"/>
                </a:cubicBezTo>
                <a:close/>
                <a:moveTo>
                  <a:pt x="366992" y="138028"/>
                </a:moveTo>
                <a:cubicBezTo>
                  <a:pt x="361610" y="126007"/>
                  <a:pt x="358534" y="113082"/>
                  <a:pt x="357943" y="99928"/>
                </a:cubicBezTo>
                <a:cubicBezTo>
                  <a:pt x="359867" y="97051"/>
                  <a:pt x="362039" y="94346"/>
                  <a:pt x="364420" y="91832"/>
                </a:cubicBezTo>
                <a:lnTo>
                  <a:pt x="368611" y="88974"/>
                </a:lnTo>
                <a:cubicBezTo>
                  <a:pt x="371049" y="105252"/>
                  <a:pt x="370497" y="121845"/>
                  <a:pt x="366992" y="137933"/>
                </a:cubicBezTo>
                <a:close/>
                <a:moveTo>
                  <a:pt x="284410" y="162412"/>
                </a:moveTo>
                <a:cubicBezTo>
                  <a:pt x="304260" y="141200"/>
                  <a:pt x="325691" y="121521"/>
                  <a:pt x="348513" y="103547"/>
                </a:cubicBezTo>
                <a:cubicBezTo>
                  <a:pt x="341179" y="116121"/>
                  <a:pt x="335559" y="130598"/>
                  <a:pt x="329463" y="140886"/>
                </a:cubicBezTo>
                <a:cubicBezTo>
                  <a:pt x="325748" y="147648"/>
                  <a:pt x="322129" y="154411"/>
                  <a:pt x="318986" y="161269"/>
                </a:cubicBezTo>
                <a:cubicBezTo>
                  <a:pt x="318433" y="161107"/>
                  <a:pt x="317852" y="161431"/>
                  <a:pt x="317690" y="161993"/>
                </a:cubicBezTo>
                <a:cubicBezTo>
                  <a:pt x="317671" y="162069"/>
                  <a:pt x="317652" y="162145"/>
                  <a:pt x="317652" y="162221"/>
                </a:cubicBezTo>
                <a:cubicBezTo>
                  <a:pt x="317605" y="163107"/>
                  <a:pt x="317605" y="164002"/>
                  <a:pt x="317652" y="164888"/>
                </a:cubicBezTo>
                <a:cubicBezTo>
                  <a:pt x="310013" y="180224"/>
                  <a:pt x="307956" y="197731"/>
                  <a:pt x="311842" y="214419"/>
                </a:cubicBezTo>
                <a:cubicBezTo>
                  <a:pt x="312013" y="215266"/>
                  <a:pt x="312585" y="215971"/>
                  <a:pt x="313366" y="216323"/>
                </a:cubicBezTo>
                <a:cubicBezTo>
                  <a:pt x="286420" y="235221"/>
                  <a:pt x="257207" y="250642"/>
                  <a:pt x="226403" y="262234"/>
                </a:cubicBezTo>
                <a:cubicBezTo>
                  <a:pt x="225565" y="261024"/>
                  <a:pt x="223898" y="260729"/>
                  <a:pt x="222688" y="261567"/>
                </a:cubicBezTo>
                <a:cubicBezTo>
                  <a:pt x="222688" y="261567"/>
                  <a:pt x="222688" y="261567"/>
                  <a:pt x="222688" y="261567"/>
                </a:cubicBezTo>
                <a:cubicBezTo>
                  <a:pt x="221259" y="262424"/>
                  <a:pt x="220021" y="263472"/>
                  <a:pt x="218592" y="264330"/>
                </a:cubicBezTo>
                <a:cubicBezTo>
                  <a:pt x="217830" y="223372"/>
                  <a:pt x="258597" y="189272"/>
                  <a:pt x="284410" y="162317"/>
                </a:cubicBezTo>
                <a:close/>
                <a:moveTo>
                  <a:pt x="196113" y="132694"/>
                </a:moveTo>
                <a:cubicBezTo>
                  <a:pt x="196370" y="130075"/>
                  <a:pt x="197513" y="127617"/>
                  <a:pt x="199352" y="125741"/>
                </a:cubicBezTo>
                <a:cubicBezTo>
                  <a:pt x="201066" y="123312"/>
                  <a:pt x="203085" y="121102"/>
                  <a:pt x="205352" y="119169"/>
                </a:cubicBezTo>
                <a:cubicBezTo>
                  <a:pt x="210601" y="114787"/>
                  <a:pt x="216173" y="110805"/>
                  <a:pt x="222021" y="107262"/>
                </a:cubicBezTo>
                <a:cubicBezTo>
                  <a:pt x="230003" y="102271"/>
                  <a:pt x="238271" y="97756"/>
                  <a:pt x="246786" y="93737"/>
                </a:cubicBezTo>
                <a:cubicBezTo>
                  <a:pt x="242843" y="101766"/>
                  <a:pt x="238414" y="109567"/>
                  <a:pt x="233546" y="117073"/>
                </a:cubicBezTo>
                <a:cubicBezTo>
                  <a:pt x="230251" y="122169"/>
                  <a:pt x="226422" y="126893"/>
                  <a:pt x="222117" y="131170"/>
                </a:cubicBezTo>
                <a:cubicBezTo>
                  <a:pt x="219630" y="133627"/>
                  <a:pt x="216954" y="135885"/>
                  <a:pt x="214116" y="137933"/>
                </a:cubicBezTo>
                <a:cubicBezTo>
                  <a:pt x="208781" y="141647"/>
                  <a:pt x="208210" y="142029"/>
                  <a:pt x="201257" y="139362"/>
                </a:cubicBezTo>
                <a:lnTo>
                  <a:pt x="199256" y="139362"/>
                </a:lnTo>
                <a:cubicBezTo>
                  <a:pt x="199123" y="137733"/>
                  <a:pt x="197694" y="136533"/>
                  <a:pt x="196066" y="136666"/>
                </a:cubicBezTo>
                <a:cubicBezTo>
                  <a:pt x="195684" y="136704"/>
                  <a:pt x="195313" y="136809"/>
                  <a:pt x="194970" y="136980"/>
                </a:cubicBezTo>
                <a:cubicBezTo>
                  <a:pt x="194751" y="135456"/>
                  <a:pt x="195161" y="133904"/>
                  <a:pt x="196113" y="132694"/>
                </a:cubicBezTo>
                <a:close/>
                <a:moveTo>
                  <a:pt x="129438" y="118692"/>
                </a:moveTo>
                <a:cubicBezTo>
                  <a:pt x="114103" y="106500"/>
                  <a:pt x="114770" y="76782"/>
                  <a:pt x="118866" y="59828"/>
                </a:cubicBezTo>
                <a:cubicBezTo>
                  <a:pt x="123590" y="39863"/>
                  <a:pt x="135449" y="22318"/>
                  <a:pt x="152203" y="10488"/>
                </a:cubicBezTo>
                <a:cubicBezTo>
                  <a:pt x="155442" y="29538"/>
                  <a:pt x="158109" y="49255"/>
                  <a:pt x="159633" y="68876"/>
                </a:cubicBezTo>
                <a:cubicBezTo>
                  <a:pt x="160013" y="80211"/>
                  <a:pt x="166491" y="148505"/>
                  <a:pt x="129438" y="118692"/>
                </a:cubicBezTo>
                <a:close/>
                <a:moveTo>
                  <a:pt x="58001" y="124979"/>
                </a:moveTo>
                <a:cubicBezTo>
                  <a:pt x="72660" y="132684"/>
                  <a:pt x="85899" y="142828"/>
                  <a:pt x="97148" y="154982"/>
                </a:cubicBezTo>
                <a:cubicBezTo>
                  <a:pt x="109912" y="168317"/>
                  <a:pt x="126676" y="185081"/>
                  <a:pt x="133725" y="202607"/>
                </a:cubicBezTo>
                <a:cubicBezTo>
                  <a:pt x="96958" y="191558"/>
                  <a:pt x="73145" y="158697"/>
                  <a:pt x="57525" y="124979"/>
                </a:cubicBezTo>
                <a:close/>
                <a:moveTo>
                  <a:pt x="125723" y="448829"/>
                </a:moveTo>
                <a:cubicBezTo>
                  <a:pt x="107350" y="447933"/>
                  <a:pt x="91338" y="435999"/>
                  <a:pt x="85242" y="418634"/>
                </a:cubicBezTo>
                <a:cubicBezTo>
                  <a:pt x="85137" y="418349"/>
                  <a:pt x="84937" y="418111"/>
                  <a:pt x="84671" y="417968"/>
                </a:cubicBezTo>
                <a:cubicBezTo>
                  <a:pt x="84004" y="413110"/>
                  <a:pt x="83147" y="408443"/>
                  <a:pt x="82480" y="403299"/>
                </a:cubicBezTo>
                <a:cubicBezTo>
                  <a:pt x="90186" y="411548"/>
                  <a:pt x="98844" y="418844"/>
                  <a:pt x="108293" y="425016"/>
                </a:cubicBezTo>
                <a:cubicBezTo>
                  <a:pt x="113474" y="429645"/>
                  <a:pt x="120561" y="431484"/>
                  <a:pt x="127343" y="429969"/>
                </a:cubicBezTo>
                <a:cubicBezTo>
                  <a:pt x="127209" y="436341"/>
                  <a:pt x="126504" y="442676"/>
                  <a:pt x="125247" y="448924"/>
                </a:cubicBezTo>
                <a:close/>
                <a:moveTo>
                  <a:pt x="125152" y="451686"/>
                </a:moveTo>
                <a:cubicBezTo>
                  <a:pt x="125152" y="452353"/>
                  <a:pt x="125152" y="453115"/>
                  <a:pt x="124676" y="453782"/>
                </a:cubicBezTo>
                <a:cubicBezTo>
                  <a:pt x="123723" y="457687"/>
                  <a:pt x="122485" y="461402"/>
                  <a:pt x="121342" y="465212"/>
                </a:cubicBezTo>
                <a:cubicBezTo>
                  <a:pt x="108540" y="463269"/>
                  <a:pt x="97263" y="455734"/>
                  <a:pt x="90576" y="444638"/>
                </a:cubicBezTo>
                <a:cubicBezTo>
                  <a:pt x="90205" y="444009"/>
                  <a:pt x="89395" y="443799"/>
                  <a:pt x="88767" y="444162"/>
                </a:cubicBezTo>
                <a:cubicBezTo>
                  <a:pt x="87814" y="438542"/>
                  <a:pt x="86957" y="432827"/>
                  <a:pt x="86100" y="427207"/>
                </a:cubicBezTo>
                <a:cubicBezTo>
                  <a:pt x="93929" y="441437"/>
                  <a:pt x="108464" y="450705"/>
                  <a:pt x="124676" y="451781"/>
                </a:cubicBezTo>
                <a:close/>
                <a:moveTo>
                  <a:pt x="120580" y="467879"/>
                </a:moveTo>
                <a:cubicBezTo>
                  <a:pt x="118866" y="473022"/>
                  <a:pt x="116960" y="478071"/>
                  <a:pt x="114960" y="483119"/>
                </a:cubicBezTo>
                <a:cubicBezTo>
                  <a:pt x="106645" y="483157"/>
                  <a:pt x="98882" y="479004"/>
                  <a:pt x="94291" y="472070"/>
                </a:cubicBezTo>
                <a:cubicBezTo>
                  <a:pt x="94062" y="471698"/>
                  <a:pt x="93672" y="471451"/>
                  <a:pt x="93243" y="471403"/>
                </a:cubicBezTo>
                <a:lnTo>
                  <a:pt x="89243" y="447781"/>
                </a:lnTo>
                <a:cubicBezTo>
                  <a:pt x="96244" y="458449"/>
                  <a:pt x="107340" y="465755"/>
                  <a:pt x="119913" y="467974"/>
                </a:cubicBezTo>
                <a:close/>
                <a:moveTo>
                  <a:pt x="113817" y="485881"/>
                </a:moveTo>
                <a:cubicBezTo>
                  <a:pt x="110007" y="495406"/>
                  <a:pt x="105530" y="504264"/>
                  <a:pt x="100863" y="513122"/>
                </a:cubicBezTo>
                <a:cubicBezTo>
                  <a:pt x="98482" y="500835"/>
                  <a:pt x="96291" y="488548"/>
                  <a:pt x="94101" y="476165"/>
                </a:cubicBezTo>
                <a:cubicBezTo>
                  <a:pt x="98901" y="481928"/>
                  <a:pt x="105854" y="485471"/>
                  <a:pt x="113341" y="485976"/>
                </a:cubicBezTo>
                <a:close/>
                <a:moveTo>
                  <a:pt x="127724" y="426636"/>
                </a:moveTo>
                <a:cubicBezTo>
                  <a:pt x="114103" y="433874"/>
                  <a:pt x="90386" y="407586"/>
                  <a:pt x="82575" y="399489"/>
                </a:cubicBezTo>
                <a:cubicBezTo>
                  <a:pt x="82327" y="399422"/>
                  <a:pt x="82061" y="399422"/>
                  <a:pt x="81813" y="399489"/>
                </a:cubicBezTo>
                <a:cubicBezTo>
                  <a:pt x="80956" y="393393"/>
                  <a:pt x="80194" y="387202"/>
                  <a:pt x="79432" y="381011"/>
                </a:cubicBezTo>
                <a:cubicBezTo>
                  <a:pt x="92453" y="391126"/>
                  <a:pt x="107883" y="397689"/>
                  <a:pt x="124200" y="400061"/>
                </a:cubicBezTo>
                <a:lnTo>
                  <a:pt x="124200" y="400061"/>
                </a:lnTo>
                <a:cubicBezTo>
                  <a:pt x="126066" y="408833"/>
                  <a:pt x="127085" y="417768"/>
                  <a:pt x="127247" y="426731"/>
                </a:cubicBezTo>
                <a:close/>
                <a:moveTo>
                  <a:pt x="114389" y="365390"/>
                </a:moveTo>
                <a:cubicBezTo>
                  <a:pt x="100949" y="365914"/>
                  <a:pt x="87671" y="362361"/>
                  <a:pt x="76289" y="355198"/>
                </a:cubicBezTo>
                <a:cubicBezTo>
                  <a:pt x="75622" y="349197"/>
                  <a:pt x="74765" y="343196"/>
                  <a:pt x="74098" y="337196"/>
                </a:cubicBezTo>
                <a:cubicBezTo>
                  <a:pt x="82718" y="346673"/>
                  <a:pt x="95539" y="351188"/>
                  <a:pt x="108197" y="349197"/>
                </a:cubicBezTo>
                <a:cubicBezTo>
                  <a:pt x="109817" y="354626"/>
                  <a:pt x="111912" y="360056"/>
                  <a:pt x="113912" y="365485"/>
                </a:cubicBezTo>
                <a:close/>
                <a:moveTo>
                  <a:pt x="115341" y="368247"/>
                </a:moveTo>
                <a:cubicBezTo>
                  <a:pt x="116770" y="372533"/>
                  <a:pt x="118199" y="376724"/>
                  <a:pt x="119532" y="381106"/>
                </a:cubicBezTo>
                <a:cubicBezTo>
                  <a:pt x="120866" y="385488"/>
                  <a:pt x="122390" y="391203"/>
                  <a:pt x="123533" y="396251"/>
                </a:cubicBezTo>
                <a:cubicBezTo>
                  <a:pt x="107245" y="393993"/>
                  <a:pt x="91852" y="387412"/>
                  <a:pt x="78956" y="377201"/>
                </a:cubicBezTo>
                <a:lnTo>
                  <a:pt x="76670" y="359008"/>
                </a:lnTo>
                <a:cubicBezTo>
                  <a:pt x="88224" y="365761"/>
                  <a:pt x="101492" y="369009"/>
                  <a:pt x="114865" y="368342"/>
                </a:cubicBezTo>
                <a:close/>
                <a:moveTo>
                  <a:pt x="94577" y="320622"/>
                </a:moveTo>
                <a:cubicBezTo>
                  <a:pt x="86766" y="321251"/>
                  <a:pt x="79165" y="317879"/>
                  <a:pt x="74384" y="311669"/>
                </a:cubicBezTo>
                <a:cubicBezTo>
                  <a:pt x="73241" y="310240"/>
                  <a:pt x="71241" y="312240"/>
                  <a:pt x="72384" y="313669"/>
                </a:cubicBezTo>
                <a:cubicBezTo>
                  <a:pt x="78022" y="320794"/>
                  <a:pt x="87004" y="324413"/>
                  <a:pt x="96005" y="323194"/>
                </a:cubicBezTo>
                <a:lnTo>
                  <a:pt x="96005" y="323194"/>
                </a:lnTo>
                <a:cubicBezTo>
                  <a:pt x="99911" y="330814"/>
                  <a:pt x="103530" y="338624"/>
                  <a:pt x="106864" y="346530"/>
                </a:cubicBezTo>
                <a:cubicBezTo>
                  <a:pt x="94158" y="348397"/>
                  <a:pt x="81461" y="343120"/>
                  <a:pt x="73812" y="332814"/>
                </a:cubicBezTo>
                <a:lnTo>
                  <a:pt x="73336" y="332814"/>
                </a:lnTo>
                <a:cubicBezTo>
                  <a:pt x="71364" y="314526"/>
                  <a:pt x="69593" y="296171"/>
                  <a:pt x="68002" y="277760"/>
                </a:cubicBezTo>
                <a:cubicBezTo>
                  <a:pt x="77622" y="291399"/>
                  <a:pt x="86347" y="305649"/>
                  <a:pt x="94101" y="320432"/>
                </a:cubicBezTo>
                <a:close/>
                <a:moveTo>
                  <a:pt x="12947" y="449114"/>
                </a:moveTo>
                <a:cubicBezTo>
                  <a:pt x="8661" y="434160"/>
                  <a:pt x="14567" y="416825"/>
                  <a:pt x="17901" y="402251"/>
                </a:cubicBezTo>
                <a:cubicBezTo>
                  <a:pt x="23044" y="379582"/>
                  <a:pt x="28216" y="356846"/>
                  <a:pt x="33426" y="334053"/>
                </a:cubicBezTo>
                <a:cubicBezTo>
                  <a:pt x="38189" y="313002"/>
                  <a:pt x="42189" y="287951"/>
                  <a:pt x="62001" y="275759"/>
                </a:cubicBezTo>
                <a:cubicBezTo>
                  <a:pt x="68850" y="356103"/>
                  <a:pt x="79908" y="436037"/>
                  <a:pt x="95148" y="515218"/>
                </a:cubicBezTo>
                <a:lnTo>
                  <a:pt x="94577" y="515885"/>
                </a:lnTo>
                <a:cubicBezTo>
                  <a:pt x="73917" y="509265"/>
                  <a:pt x="54915" y="498292"/>
                  <a:pt x="38855" y="483690"/>
                </a:cubicBezTo>
                <a:cubicBezTo>
                  <a:pt x="27149" y="474632"/>
                  <a:pt x="18043" y="462640"/>
                  <a:pt x="12471" y="448924"/>
                </a:cubicBezTo>
                <a:close/>
                <a:moveTo>
                  <a:pt x="147536" y="717434"/>
                </a:moveTo>
                <a:cubicBezTo>
                  <a:pt x="146012" y="714472"/>
                  <a:pt x="145107" y="711233"/>
                  <a:pt x="144869" y="707909"/>
                </a:cubicBezTo>
                <a:cubicBezTo>
                  <a:pt x="144059" y="703289"/>
                  <a:pt x="143869" y="698584"/>
                  <a:pt x="144297" y="693907"/>
                </a:cubicBezTo>
                <a:cubicBezTo>
                  <a:pt x="145012" y="684830"/>
                  <a:pt x="147536" y="675990"/>
                  <a:pt x="151727" y="667904"/>
                </a:cubicBezTo>
                <a:cubicBezTo>
                  <a:pt x="155394" y="674000"/>
                  <a:pt x="158575" y="680363"/>
                  <a:pt x="161252" y="686954"/>
                </a:cubicBezTo>
                <a:cubicBezTo>
                  <a:pt x="162880" y="691097"/>
                  <a:pt x="164271" y="695326"/>
                  <a:pt x="165443" y="699622"/>
                </a:cubicBezTo>
                <a:cubicBezTo>
                  <a:pt x="166300" y="702480"/>
                  <a:pt x="166967" y="705432"/>
                  <a:pt x="167634" y="708290"/>
                </a:cubicBezTo>
                <a:cubicBezTo>
                  <a:pt x="170396" y="714481"/>
                  <a:pt x="167634" y="717815"/>
                  <a:pt x="160776" y="719244"/>
                </a:cubicBezTo>
                <a:cubicBezTo>
                  <a:pt x="154775" y="725816"/>
                  <a:pt x="150298" y="725149"/>
                  <a:pt x="147060" y="717243"/>
                </a:cubicBezTo>
                <a:close/>
                <a:moveTo>
                  <a:pt x="50190" y="676762"/>
                </a:moveTo>
                <a:cubicBezTo>
                  <a:pt x="42256" y="667065"/>
                  <a:pt x="33417" y="658131"/>
                  <a:pt x="23806" y="650092"/>
                </a:cubicBezTo>
                <a:cubicBezTo>
                  <a:pt x="39694" y="651568"/>
                  <a:pt x="55038" y="656645"/>
                  <a:pt x="68669" y="664951"/>
                </a:cubicBezTo>
                <a:cubicBezTo>
                  <a:pt x="86004" y="676857"/>
                  <a:pt x="90481" y="698193"/>
                  <a:pt x="102768" y="714195"/>
                </a:cubicBezTo>
                <a:lnTo>
                  <a:pt x="103435" y="714767"/>
                </a:lnTo>
                <a:lnTo>
                  <a:pt x="103435" y="714767"/>
                </a:lnTo>
                <a:lnTo>
                  <a:pt x="97529" y="710957"/>
                </a:lnTo>
                <a:cubicBezTo>
                  <a:pt x="94862" y="709242"/>
                  <a:pt x="92481" y="712100"/>
                  <a:pt x="93053" y="714481"/>
                </a:cubicBezTo>
                <a:cubicBezTo>
                  <a:pt x="73526" y="710576"/>
                  <a:pt x="61430" y="691049"/>
                  <a:pt x="49714" y="676572"/>
                </a:cubicBezTo>
                <a:close/>
                <a:moveTo>
                  <a:pt x="70383" y="771345"/>
                </a:moveTo>
                <a:cubicBezTo>
                  <a:pt x="65430" y="761820"/>
                  <a:pt x="67811" y="759153"/>
                  <a:pt x="77432" y="764678"/>
                </a:cubicBezTo>
                <a:lnTo>
                  <a:pt x="95529" y="769631"/>
                </a:lnTo>
                <a:lnTo>
                  <a:pt x="122580" y="777060"/>
                </a:lnTo>
                <a:cubicBezTo>
                  <a:pt x="130581" y="779251"/>
                  <a:pt x="170872" y="786585"/>
                  <a:pt x="185541" y="794491"/>
                </a:cubicBezTo>
                <a:cubicBezTo>
                  <a:pt x="151346" y="796967"/>
                  <a:pt x="72288" y="805445"/>
                  <a:pt x="69907" y="771155"/>
                </a:cubicBezTo>
                <a:close/>
                <a:moveTo>
                  <a:pt x="77336" y="961845"/>
                </a:moveTo>
                <a:lnTo>
                  <a:pt x="67811" y="955082"/>
                </a:lnTo>
                <a:lnTo>
                  <a:pt x="67811" y="955082"/>
                </a:lnTo>
                <a:cubicBezTo>
                  <a:pt x="82061" y="943843"/>
                  <a:pt x="93024" y="928974"/>
                  <a:pt x="99530" y="912030"/>
                </a:cubicBezTo>
                <a:cubicBezTo>
                  <a:pt x="105521" y="918773"/>
                  <a:pt x="110941" y="926003"/>
                  <a:pt x="115722" y="933651"/>
                </a:cubicBezTo>
                <a:cubicBezTo>
                  <a:pt x="112884" y="948663"/>
                  <a:pt x="104083" y="961893"/>
                  <a:pt x="91338" y="970322"/>
                </a:cubicBezTo>
                <a:cubicBezTo>
                  <a:pt x="86671" y="967560"/>
                  <a:pt x="81813" y="964512"/>
                  <a:pt x="76860" y="960797"/>
                </a:cubicBezTo>
                <a:close/>
                <a:moveTo>
                  <a:pt x="118389" y="937461"/>
                </a:moveTo>
                <a:cubicBezTo>
                  <a:pt x="122133" y="943805"/>
                  <a:pt x="125323" y="950472"/>
                  <a:pt x="127914" y="957369"/>
                </a:cubicBezTo>
                <a:cubicBezTo>
                  <a:pt x="128048" y="967741"/>
                  <a:pt x="123104" y="977523"/>
                  <a:pt x="114675" y="983562"/>
                </a:cubicBezTo>
                <a:cubicBezTo>
                  <a:pt x="114332" y="983762"/>
                  <a:pt x="114112" y="984124"/>
                  <a:pt x="114103" y="984515"/>
                </a:cubicBezTo>
                <a:cubicBezTo>
                  <a:pt x="107817" y="980419"/>
                  <a:pt x="101244" y="976704"/>
                  <a:pt x="95053" y="972894"/>
                </a:cubicBezTo>
                <a:cubicBezTo>
                  <a:pt x="106892" y="964122"/>
                  <a:pt x="115036" y="951244"/>
                  <a:pt x="117913" y="936795"/>
                </a:cubicBezTo>
                <a:close/>
                <a:moveTo>
                  <a:pt x="130200" y="964226"/>
                </a:moveTo>
                <a:cubicBezTo>
                  <a:pt x="134067" y="976571"/>
                  <a:pt x="136210" y="989392"/>
                  <a:pt x="136582" y="1002326"/>
                </a:cubicBezTo>
                <a:cubicBezTo>
                  <a:pt x="130400" y="996173"/>
                  <a:pt x="123571" y="990706"/>
                  <a:pt x="116198" y="986039"/>
                </a:cubicBezTo>
                <a:cubicBezTo>
                  <a:pt x="123333" y="980524"/>
                  <a:pt x="128076" y="972475"/>
                  <a:pt x="129438" y="963560"/>
                </a:cubicBezTo>
                <a:close/>
                <a:moveTo>
                  <a:pt x="98006" y="909744"/>
                </a:moveTo>
                <a:cubicBezTo>
                  <a:pt x="91634" y="926812"/>
                  <a:pt x="80699" y="941805"/>
                  <a:pt x="66383" y="953082"/>
                </a:cubicBezTo>
                <a:cubicBezTo>
                  <a:pt x="66383" y="953082"/>
                  <a:pt x="66383" y="953082"/>
                  <a:pt x="66383" y="953082"/>
                </a:cubicBezTo>
                <a:cubicBezTo>
                  <a:pt x="60468" y="948539"/>
                  <a:pt x="54810" y="943671"/>
                  <a:pt x="49428" y="938509"/>
                </a:cubicBezTo>
                <a:cubicBezTo>
                  <a:pt x="66783" y="929384"/>
                  <a:pt x="78813" y="912620"/>
                  <a:pt x="81909" y="893265"/>
                </a:cubicBezTo>
                <a:cubicBezTo>
                  <a:pt x="87385" y="898266"/>
                  <a:pt x="92595" y="903543"/>
                  <a:pt x="97529" y="909077"/>
                </a:cubicBezTo>
                <a:close/>
                <a:moveTo>
                  <a:pt x="50381" y="872310"/>
                </a:moveTo>
                <a:cubicBezTo>
                  <a:pt x="44799" y="881902"/>
                  <a:pt x="34522" y="887779"/>
                  <a:pt x="23425" y="887741"/>
                </a:cubicBezTo>
                <a:cubicBezTo>
                  <a:pt x="23120" y="887636"/>
                  <a:pt x="22777" y="887636"/>
                  <a:pt x="22472" y="887741"/>
                </a:cubicBezTo>
                <a:cubicBezTo>
                  <a:pt x="21710" y="882407"/>
                  <a:pt x="21329" y="876882"/>
                  <a:pt x="21044" y="871358"/>
                </a:cubicBezTo>
                <a:cubicBezTo>
                  <a:pt x="27140" y="869958"/>
                  <a:pt x="32378" y="866100"/>
                  <a:pt x="35522" y="860690"/>
                </a:cubicBezTo>
                <a:cubicBezTo>
                  <a:pt x="35522" y="860690"/>
                  <a:pt x="35522" y="860690"/>
                  <a:pt x="35522" y="860690"/>
                </a:cubicBezTo>
                <a:cubicBezTo>
                  <a:pt x="45618" y="866881"/>
                  <a:pt x="55334" y="873453"/>
                  <a:pt x="64573" y="880406"/>
                </a:cubicBezTo>
                <a:cubicBezTo>
                  <a:pt x="57058" y="895351"/>
                  <a:pt x="45161" y="907648"/>
                  <a:pt x="30473" y="915649"/>
                </a:cubicBezTo>
                <a:cubicBezTo>
                  <a:pt x="28911" y="912811"/>
                  <a:pt x="27568" y="909848"/>
                  <a:pt x="26473" y="906791"/>
                </a:cubicBezTo>
                <a:cubicBezTo>
                  <a:pt x="24644" y="901438"/>
                  <a:pt x="23339" y="895913"/>
                  <a:pt x="22568" y="890313"/>
                </a:cubicBezTo>
                <a:cubicBezTo>
                  <a:pt x="22568" y="890313"/>
                  <a:pt x="23044" y="890313"/>
                  <a:pt x="23330" y="890313"/>
                </a:cubicBezTo>
                <a:cubicBezTo>
                  <a:pt x="35445" y="890341"/>
                  <a:pt x="46656" y="883912"/>
                  <a:pt x="52762" y="873453"/>
                </a:cubicBezTo>
                <a:cubicBezTo>
                  <a:pt x="53238" y="871453"/>
                  <a:pt x="51143" y="870024"/>
                  <a:pt x="50285" y="871644"/>
                </a:cubicBezTo>
                <a:close/>
                <a:moveTo>
                  <a:pt x="66954" y="881835"/>
                </a:moveTo>
                <a:cubicBezTo>
                  <a:pt x="71050" y="884979"/>
                  <a:pt x="74955" y="888122"/>
                  <a:pt x="78765" y="891360"/>
                </a:cubicBezTo>
                <a:cubicBezTo>
                  <a:pt x="76174" y="910791"/>
                  <a:pt x="64163" y="927679"/>
                  <a:pt x="46666" y="936509"/>
                </a:cubicBezTo>
                <a:cubicBezTo>
                  <a:pt x="41065" y="930765"/>
                  <a:pt x="36169" y="924364"/>
                  <a:pt x="32093" y="917459"/>
                </a:cubicBezTo>
                <a:cubicBezTo>
                  <a:pt x="47085" y="909248"/>
                  <a:pt x="59220" y="896656"/>
                  <a:pt x="66859" y="881359"/>
                </a:cubicBezTo>
                <a:close/>
                <a:moveTo>
                  <a:pt x="33521" y="859166"/>
                </a:moveTo>
                <a:cubicBezTo>
                  <a:pt x="33521" y="859166"/>
                  <a:pt x="33521" y="859166"/>
                  <a:pt x="33045" y="859166"/>
                </a:cubicBezTo>
                <a:cubicBezTo>
                  <a:pt x="30426" y="863814"/>
                  <a:pt x="26082" y="867233"/>
                  <a:pt x="20948" y="868691"/>
                </a:cubicBezTo>
                <a:lnTo>
                  <a:pt x="20377" y="851260"/>
                </a:lnTo>
                <a:close/>
                <a:moveTo>
                  <a:pt x="22853" y="965465"/>
                </a:moveTo>
                <a:cubicBezTo>
                  <a:pt x="3803" y="931841"/>
                  <a:pt x="4566" y="892980"/>
                  <a:pt x="14662" y="856975"/>
                </a:cubicBezTo>
                <a:cubicBezTo>
                  <a:pt x="16567" y="888503"/>
                  <a:pt x="18853" y="916411"/>
                  <a:pt x="43237" y="941081"/>
                </a:cubicBezTo>
                <a:cubicBezTo>
                  <a:pt x="56429" y="954349"/>
                  <a:pt x="71212" y="965922"/>
                  <a:pt x="87243" y="975561"/>
                </a:cubicBezTo>
                <a:cubicBezTo>
                  <a:pt x="104959" y="986515"/>
                  <a:pt x="123437" y="995183"/>
                  <a:pt x="136677" y="1011566"/>
                </a:cubicBezTo>
                <a:cubicBezTo>
                  <a:pt x="136620" y="1011718"/>
                  <a:pt x="136620" y="1011890"/>
                  <a:pt x="136677" y="1012042"/>
                </a:cubicBezTo>
                <a:cubicBezTo>
                  <a:pt x="136296" y="1012890"/>
                  <a:pt x="136296" y="1013861"/>
                  <a:pt x="136677" y="1014709"/>
                </a:cubicBezTo>
                <a:cubicBezTo>
                  <a:pt x="91338" y="1017376"/>
                  <a:pt x="46761" y="1006327"/>
                  <a:pt x="22758" y="964988"/>
                </a:cubicBezTo>
                <a:close/>
                <a:moveTo>
                  <a:pt x="428333" y="876978"/>
                </a:moveTo>
                <a:cubicBezTo>
                  <a:pt x="435429" y="864452"/>
                  <a:pt x="438543" y="850069"/>
                  <a:pt x="437286" y="835734"/>
                </a:cubicBezTo>
                <a:cubicBezTo>
                  <a:pt x="445763" y="832305"/>
                  <a:pt x="454336" y="829162"/>
                  <a:pt x="463099" y="826209"/>
                </a:cubicBezTo>
                <a:cubicBezTo>
                  <a:pt x="464147" y="833810"/>
                  <a:pt x="463956" y="841535"/>
                  <a:pt x="462527" y="849069"/>
                </a:cubicBezTo>
                <a:cubicBezTo>
                  <a:pt x="451383" y="858499"/>
                  <a:pt x="440048" y="867738"/>
                  <a:pt x="428237" y="876501"/>
                </a:cubicBezTo>
                <a:close/>
                <a:moveTo>
                  <a:pt x="325177" y="930508"/>
                </a:moveTo>
                <a:cubicBezTo>
                  <a:pt x="321186" y="923479"/>
                  <a:pt x="320700" y="914992"/>
                  <a:pt x="323843" y="907553"/>
                </a:cubicBezTo>
                <a:cubicBezTo>
                  <a:pt x="323977" y="907286"/>
                  <a:pt x="323977" y="906962"/>
                  <a:pt x="323843" y="906696"/>
                </a:cubicBezTo>
                <a:cubicBezTo>
                  <a:pt x="329177" y="901866"/>
                  <a:pt x="334607" y="897199"/>
                  <a:pt x="340131" y="892694"/>
                </a:cubicBezTo>
                <a:cubicBezTo>
                  <a:pt x="338607" y="904009"/>
                  <a:pt x="338607" y="915478"/>
                  <a:pt x="340131" y="926793"/>
                </a:cubicBezTo>
                <a:cubicBezTo>
                  <a:pt x="335178" y="928165"/>
                  <a:pt x="330159" y="929251"/>
                  <a:pt x="325082" y="930032"/>
                </a:cubicBezTo>
                <a:close/>
                <a:moveTo>
                  <a:pt x="342798" y="925936"/>
                </a:moveTo>
                <a:cubicBezTo>
                  <a:pt x="341226" y="914068"/>
                  <a:pt x="341417" y="902028"/>
                  <a:pt x="343370" y="890217"/>
                </a:cubicBezTo>
                <a:cubicBezTo>
                  <a:pt x="351276" y="884026"/>
                  <a:pt x="359372" y="878216"/>
                  <a:pt x="367563" y="872596"/>
                </a:cubicBezTo>
                <a:cubicBezTo>
                  <a:pt x="361839" y="887322"/>
                  <a:pt x="358000" y="902724"/>
                  <a:pt x="356133" y="918411"/>
                </a:cubicBezTo>
                <a:cubicBezTo>
                  <a:pt x="356057" y="919249"/>
                  <a:pt x="356666" y="919992"/>
                  <a:pt x="357505" y="920078"/>
                </a:cubicBezTo>
                <a:cubicBezTo>
                  <a:pt x="357686" y="920088"/>
                  <a:pt x="357867" y="920078"/>
                  <a:pt x="358038" y="920030"/>
                </a:cubicBezTo>
                <a:cubicBezTo>
                  <a:pt x="352895" y="921745"/>
                  <a:pt x="347846" y="923745"/>
                  <a:pt x="342703" y="925460"/>
                </a:cubicBezTo>
                <a:close/>
                <a:moveTo>
                  <a:pt x="358895" y="919173"/>
                </a:moveTo>
                <a:cubicBezTo>
                  <a:pt x="360686" y="902162"/>
                  <a:pt x="365049" y="885531"/>
                  <a:pt x="371850" y="869834"/>
                </a:cubicBezTo>
                <a:cubicBezTo>
                  <a:pt x="377088" y="866405"/>
                  <a:pt x="382422" y="863166"/>
                  <a:pt x="387852" y="860309"/>
                </a:cubicBezTo>
                <a:cubicBezTo>
                  <a:pt x="378327" y="873263"/>
                  <a:pt x="379374" y="894313"/>
                  <a:pt x="378327" y="909458"/>
                </a:cubicBezTo>
                <a:cubicBezTo>
                  <a:pt x="378327" y="909458"/>
                  <a:pt x="378327" y="909934"/>
                  <a:pt x="378327" y="910220"/>
                </a:cubicBezTo>
                <a:cubicBezTo>
                  <a:pt x="371850" y="913839"/>
                  <a:pt x="365277" y="917173"/>
                  <a:pt x="358514" y="919745"/>
                </a:cubicBezTo>
                <a:cubicBezTo>
                  <a:pt x="358610" y="919173"/>
                  <a:pt x="358800" y="918983"/>
                  <a:pt x="358800" y="918697"/>
                </a:cubicBezTo>
                <a:close/>
                <a:moveTo>
                  <a:pt x="396995" y="855546"/>
                </a:moveTo>
                <a:cubicBezTo>
                  <a:pt x="397281" y="855337"/>
                  <a:pt x="397481" y="855032"/>
                  <a:pt x="397567" y="854689"/>
                </a:cubicBezTo>
                <a:cubicBezTo>
                  <a:pt x="403187" y="851641"/>
                  <a:pt x="408902" y="848688"/>
                  <a:pt x="414712" y="845926"/>
                </a:cubicBezTo>
                <a:cubicBezTo>
                  <a:pt x="405187" y="862690"/>
                  <a:pt x="405187" y="885359"/>
                  <a:pt x="390233" y="897837"/>
                </a:cubicBezTo>
                <a:cubicBezTo>
                  <a:pt x="389728" y="897237"/>
                  <a:pt x="388823" y="897151"/>
                  <a:pt x="388223" y="897656"/>
                </a:cubicBezTo>
                <a:cubicBezTo>
                  <a:pt x="388156" y="897714"/>
                  <a:pt x="388099" y="897771"/>
                  <a:pt x="388042" y="897837"/>
                </a:cubicBezTo>
                <a:lnTo>
                  <a:pt x="386423" y="900504"/>
                </a:lnTo>
                <a:cubicBezTo>
                  <a:pt x="386423" y="900504"/>
                  <a:pt x="386423" y="900504"/>
                  <a:pt x="386423" y="901076"/>
                </a:cubicBezTo>
                <a:lnTo>
                  <a:pt x="382708" y="907076"/>
                </a:lnTo>
                <a:cubicBezTo>
                  <a:pt x="382708" y="907076"/>
                  <a:pt x="382708" y="907076"/>
                  <a:pt x="382708" y="907076"/>
                </a:cubicBezTo>
                <a:lnTo>
                  <a:pt x="381470" y="907743"/>
                </a:lnTo>
                <a:cubicBezTo>
                  <a:pt x="382232" y="890789"/>
                  <a:pt x="379946" y="864881"/>
                  <a:pt x="396614" y="855070"/>
                </a:cubicBezTo>
                <a:close/>
                <a:moveTo>
                  <a:pt x="388804" y="902409"/>
                </a:moveTo>
                <a:cubicBezTo>
                  <a:pt x="409092" y="889074"/>
                  <a:pt x="406235" y="861928"/>
                  <a:pt x="419379" y="843640"/>
                </a:cubicBezTo>
                <a:cubicBezTo>
                  <a:pt x="424523" y="841259"/>
                  <a:pt x="429666" y="838973"/>
                  <a:pt x="434810" y="836877"/>
                </a:cubicBezTo>
                <a:cubicBezTo>
                  <a:pt x="435981" y="852651"/>
                  <a:pt x="431638" y="868338"/>
                  <a:pt x="422522" y="881264"/>
                </a:cubicBezTo>
                <a:cubicBezTo>
                  <a:pt x="418427" y="884216"/>
                  <a:pt x="414521" y="887169"/>
                  <a:pt x="410426" y="890027"/>
                </a:cubicBezTo>
                <a:cubicBezTo>
                  <a:pt x="402806" y="895075"/>
                  <a:pt x="395091" y="900028"/>
                  <a:pt x="387375" y="904790"/>
                </a:cubicBezTo>
                <a:close/>
                <a:moveTo>
                  <a:pt x="466147" y="825447"/>
                </a:moveTo>
                <a:cubicBezTo>
                  <a:pt x="475672" y="822304"/>
                  <a:pt x="485864" y="819637"/>
                  <a:pt x="495960" y="817256"/>
                </a:cubicBezTo>
                <a:cubicBezTo>
                  <a:pt x="486435" y="827257"/>
                  <a:pt x="476339" y="836877"/>
                  <a:pt x="466147" y="845831"/>
                </a:cubicBezTo>
                <a:cubicBezTo>
                  <a:pt x="466995" y="838896"/>
                  <a:pt x="466861" y="831877"/>
                  <a:pt x="465766" y="824971"/>
                </a:cubicBezTo>
                <a:close/>
                <a:moveTo>
                  <a:pt x="319938" y="909458"/>
                </a:moveTo>
                <a:cubicBezTo>
                  <a:pt x="317890" y="916468"/>
                  <a:pt x="318605" y="924002"/>
                  <a:pt x="321938" y="930508"/>
                </a:cubicBezTo>
                <a:cubicBezTo>
                  <a:pt x="313814" y="931803"/>
                  <a:pt x="305584" y="932280"/>
                  <a:pt x="297364" y="931937"/>
                </a:cubicBezTo>
                <a:cubicBezTo>
                  <a:pt x="304793" y="924126"/>
                  <a:pt x="312413" y="916601"/>
                  <a:pt x="319938" y="909458"/>
                </a:cubicBezTo>
                <a:close/>
                <a:moveTo>
                  <a:pt x="438143" y="928508"/>
                </a:moveTo>
                <a:cubicBezTo>
                  <a:pt x="416674" y="939947"/>
                  <a:pt x="393128" y="946948"/>
                  <a:pt x="368897" y="949082"/>
                </a:cubicBezTo>
                <a:cubicBezTo>
                  <a:pt x="349190" y="948044"/>
                  <a:pt x="329720" y="944233"/>
                  <a:pt x="311080" y="937747"/>
                </a:cubicBezTo>
                <a:cubicBezTo>
                  <a:pt x="345942" y="935366"/>
                  <a:pt x="376041" y="918697"/>
                  <a:pt x="406330" y="899171"/>
                </a:cubicBezTo>
                <a:cubicBezTo>
                  <a:pt x="425770" y="886550"/>
                  <a:pt x="444287" y="872577"/>
                  <a:pt x="461766" y="857356"/>
                </a:cubicBezTo>
                <a:cubicBezTo>
                  <a:pt x="462461" y="857585"/>
                  <a:pt x="463223" y="857204"/>
                  <a:pt x="463451" y="856508"/>
                </a:cubicBezTo>
                <a:cubicBezTo>
                  <a:pt x="463461" y="856470"/>
                  <a:pt x="463470" y="856442"/>
                  <a:pt x="463480" y="856404"/>
                </a:cubicBezTo>
                <a:cubicBezTo>
                  <a:pt x="463480" y="856404"/>
                  <a:pt x="463480" y="855927"/>
                  <a:pt x="463480" y="855641"/>
                </a:cubicBezTo>
                <a:cubicBezTo>
                  <a:pt x="475291" y="845355"/>
                  <a:pt x="486721" y="834496"/>
                  <a:pt x="497579" y="823161"/>
                </a:cubicBezTo>
                <a:cubicBezTo>
                  <a:pt x="491388" y="865547"/>
                  <a:pt x="480339" y="907648"/>
                  <a:pt x="438334" y="92869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9"/>
          <p:cNvSpPr/>
          <p:nvPr/>
        </p:nvSpPr>
        <p:spPr>
          <a:xfrm>
            <a:off x="-227617" y="-627777"/>
            <a:ext cx="3996800" cy="3460405"/>
          </a:xfrm>
          <a:custGeom>
            <a:avLst/>
            <a:gdLst/>
            <a:ahLst/>
            <a:cxnLst/>
            <a:rect l="l" t="t" r="r" b="b"/>
            <a:pathLst>
              <a:path w="1770454" h="1909189" extrusionOk="0">
                <a:moveTo>
                  <a:pt x="1766233" y="94791"/>
                </a:moveTo>
                <a:cubicBezTo>
                  <a:pt x="1799285" y="281514"/>
                  <a:pt x="1640218" y="478438"/>
                  <a:pt x="1450753" y="485397"/>
                </a:cubicBezTo>
                <a:cubicBezTo>
                  <a:pt x="1382940" y="487873"/>
                  <a:pt x="1309230" y="470655"/>
                  <a:pt x="1250409" y="504738"/>
                </a:cubicBezTo>
                <a:cubicBezTo>
                  <a:pt x="1152728" y="561259"/>
                  <a:pt x="1166468" y="711864"/>
                  <a:pt x="1091991" y="796631"/>
                </a:cubicBezTo>
                <a:cubicBezTo>
                  <a:pt x="1043961" y="851265"/>
                  <a:pt x="966565" y="869663"/>
                  <a:pt x="894035" y="872759"/>
                </a:cubicBezTo>
                <a:cubicBezTo>
                  <a:pt x="821504" y="875854"/>
                  <a:pt x="747823" y="866862"/>
                  <a:pt x="676265" y="879628"/>
                </a:cubicBezTo>
                <a:cubicBezTo>
                  <a:pt x="545533" y="903216"/>
                  <a:pt x="435203" y="1000307"/>
                  <a:pt x="375527" y="1119010"/>
                </a:cubicBezTo>
                <a:cubicBezTo>
                  <a:pt x="315851" y="1237713"/>
                  <a:pt x="302495" y="1375521"/>
                  <a:pt x="315498" y="1507581"/>
                </a:cubicBezTo>
                <a:cubicBezTo>
                  <a:pt x="324549" y="1599689"/>
                  <a:pt x="344982" y="1696839"/>
                  <a:pt x="308215" y="1781783"/>
                </a:cubicBezTo>
                <a:cubicBezTo>
                  <a:pt x="262633" y="1886156"/>
                  <a:pt x="125650" y="1939434"/>
                  <a:pt x="21541" y="1893056"/>
                </a:cubicBezTo>
                <a:cubicBezTo>
                  <a:pt x="-6262" y="1633949"/>
                  <a:pt x="-513" y="1366794"/>
                  <a:pt x="3703" y="1106214"/>
                </a:cubicBezTo>
                <a:cubicBezTo>
                  <a:pt x="9226" y="763962"/>
                  <a:pt x="14760" y="421711"/>
                  <a:pt x="20303" y="79460"/>
                </a:cubicBezTo>
                <a:cubicBezTo>
                  <a:pt x="213129" y="143646"/>
                  <a:pt x="415508" y="27420"/>
                  <a:pt x="617533" y="5071"/>
                </a:cubicBezTo>
                <a:cubicBezTo>
                  <a:pt x="726624" y="-7047"/>
                  <a:pt x="836334" y="8580"/>
                  <a:pt x="945071" y="22526"/>
                </a:cubicBezTo>
                <a:cubicBezTo>
                  <a:pt x="1211549" y="56609"/>
                  <a:pt x="1497957" y="80580"/>
                  <a:pt x="1766233" y="947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9"/>
          <p:cNvSpPr/>
          <p:nvPr/>
        </p:nvSpPr>
        <p:spPr>
          <a:xfrm>
            <a:off x="-452100" y="-494314"/>
            <a:ext cx="4034973" cy="3214081"/>
          </a:xfrm>
          <a:custGeom>
            <a:avLst/>
            <a:gdLst/>
            <a:ahLst/>
            <a:cxnLst/>
            <a:rect l="l" t="t" r="r" b="b"/>
            <a:pathLst>
              <a:path w="1731748" h="1721061" extrusionOk="0">
                <a:moveTo>
                  <a:pt x="6799" y="1661652"/>
                </a:moveTo>
                <a:cubicBezTo>
                  <a:pt x="-7943" y="1664335"/>
                  <a:pt x="4500" y="1686950"/>
                  <a:pt x="18298" y="1692758"/>
                </a:cubicBezTo>
                <a:cubicBezTo>
                  <a:pt x="99468" y="1727019"/>
                  <a:pt x="195763" y="1734832"/>
                  <a:pt x="274309" y="1694969"/>
                </a:cubicBezTo>
                <a:cubicBezTo>
                  <a:pt x="359046" y="1651952"/>
                  <a:pt x="409935" y="1561171"/>
                  <a:pt x="434378" y="1469357"/>
                </a:cubicBezTo>
                <a:cubicBezTo>
                  <a:pt x="458820" y="1377544"/>
                  <a:pt x="461650" y="1281632"/>
                  <a:pt x="477926" y="1187872"/>
                </a:cubicBezTo>
                <a:cubicBezTo>
                  <a:pt x="493582" y="1097887"/>
                  <a:pt x="529405" y="1000766"/>
                  <a:pt x="611371" y="960432"/>
                </a:cubicBezTo>
                <a:cubicBezTo>
                  <a:pt x="705101" y="914290"/>
                  <a:pt x="815696" y="961022"/>
                  <a:pt x="920128" y="964059"/>
                </a:cubicBezTo>
                <a:cubicBezTo>
                  <a:pt x="1095883" y="969189"/>
                  <a:pt x="1264090" y="828432"/>
                  <a:pt x="1289947" y="654476"/>
                </a:cubicBezTo>
                <a:cubicBezTo>
                  <a:pt x="1300090" y="586308"/>
                  <a:pt x="1295608" y="505404"/>
                  <a:pt x="1349652" y="462623"/>
                </a:cubicBezTo>
                <a:cubicBezTo>
                  <a:pt x="1409918" y="414799"/>
                  <a:pt x="1499225" y="449473"/>
                  <a:pt x="1574144" y="432490"/>
                </a:cubicBezTo>
                <a:cubicBezTo>
                  <a:pt x="1655992" y="413768"/>
                  <a:pt x="1711540" y="332627"/>
                  <a:pt x="1726371" y="249983"/>
                </a:cubicBezTo>
                <a:cubicBezTo>
                  <a:pt x="1741201" y="167339"/>
                  <a:pt x="1723422" y="82779"/>
                  <a:pt x="1705732" y="725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9"/>
          <p:cNvSpPr/>
          <p:nvPr/>
        </p:nvSpPr>
        <p:spPr>
          <a:xfrm>
            <a:off x="9448078" y="-491028"/>
            <a:ext cx="3373115" cy="2165876"/>
          </a:xfrm>
          <a:custGeom>
            <a:avLst/>
            <a:gdLst/>
            <a:ahLst/>
            <a:cxnLst/>
            <a:rect l="l" t="t" r="r" b="b"/>
            <a:pathLst>
              <a:path w="1429286" h="917744" extrusionOk="0">
                <a:moveTo>
                  <a:pt x="41268" y="436513"/>
                </a:moveTo>
                <a:cubicBezTo>
                  <a:pt x="90330" y="573555"/>
                  <a:pt x="174831" y="704819"/>
                  <a:pt x="247657" y="788494"/>
                </a:cubicBezTo>
                <a:cubicBezTo>
                  <a:pt x="336492" y="890333"/>
                  <a:pt x="485741" y="951542"/>
                  <a:pt x="610518" y="899591"/>
                </a:cubicBezTo>
                <a:cubicBezTo>
                  <a:pt x="750950" y="841124"/>
                  <a:pt x="804317" y="675659"/>
                  <a:pt x="875874" y="541447"/>
                </a:cubicBezTo>
                <a:cubicBezTo>
                  <a:pt x="991806" y="324149"/>
                  <a:pt x="1194834" y="154970"/>
                  <a:pt x="1429438" y="80139"/>
                </a:cubicBezTo>
                <a:cubicBezTo>
                  <a:pt x="1384416" y="50508"/>
                  <a:pt x="1327512" y="47707"/>
                  <a:pt x="1273645" y="45790"/>
                </a:cubicBezTo>
                <a:lnTo>
                  <a:pt x="353210" y="13358"/>
                </a:lnTo>
                <a:cubicBezTo>
                  <a:pt x="266763" y="10409"/>
                  <a:pt x="95607" y="-32814"/>
                  <a:pt x="41327" y="59736"/>
                </a:cubicBezTo>
                <a:cubicBezTo>
                  <a:pt x="-20442" y="165407"/>
                  <a:pt x="-6231" y="303687"/>
                  <a:pt x="41268" y="4365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9"/>
          <p:cNvSpPr/>
          <p:nvPr/>
        </p:nvSpPr>
        <p:spPr>
          <a:xfrm>
            <a:off x="9306392" y="-375805"/>
            <a:ext cx="3323368" cy="2253798"/>
          </a:xfrm>
          <a:custGeom>
            <a:avLst/>
            <a:gdLst/>
            <a:ahLst/>
            <a:cxnLst/>
            <a:rect l="l" t="t" r="r" b="b"/>
            <a:pathLst>
              <a:path w="1440246" h="976727" extrusionOk="0">
                <a:moveTo>
                  <a:pt x="36985" y="725"/>
                </a:moveTo>
                <a:cubicBezTo>
                  <a:pt x="-16440" y="97462"/>
                  <a:pt x="-2553" y="216548"/>
                  <a:pt x="21241" y="324460"/>
                </a:cubicBezTo>
                <a:cubicBezTo>
                  <a:pt x="68946" y="540991"/>
                  <a:pt x="160848" y="763184"/>
                  <a:pt x="344976" y="886722"/>
                </a:cubicBezTo>
                <a:cubicBezTo>
                  <a:pt x="405123" y="926968"/>
                  <a:pt x="472613" y="954951"/>
                  <a:pt x="543581" y="969071"/>
                </a:cubicBezTo>
                <a:cubicBezTo>
                  <a:pt x="600249" y="980304"/>
                  <a:pt x="660338" y="982250"/>
                  <a:pt x="714589" y="962319"/>
                </a:cubicBezTo>
                <a:cubicBezTo>
                  <a:pt x="820731" y="923253"/>
                  <a:pt x="880584" y="811626"/>
                  <a:pt x="919562" y="705306"/>
                </a:cubicBezTo>
                <a:cubicBezTo>
                  <a:pt x="958540" y="598987"/>
                  <a:pt x="989675" y="483556"/>
                  <a:pt x="1071464" y="405247"/>
                </a:cubicBezTo>
                <a:cubicBezTo>
                  <a:pt x="1139277" y="340382"/>
                  <a:pt x="1232388" y="310573"/>
                  <a:pt x="1322079" y="282799"/>
                </a:cubicBezTo>
                <a:lnTo>
                  <a:pt x="1440398" y="246121"/>
                </a:lnTo>
              </a:path>
            </a:pathLst>
          </a:custGeom>
          <a:noFill/>
          <a:ln w="254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9"/>
          <p:cNvSpPr/>
          <p:nvPr/>
        </p:nvSpPr>
        <p:spPr>
          <a:xfrm>
            <a:off x="-220750" y="4561410"/>
            <a:ext cx="1585054" cy="2721844"/>
          </a:xfrm>
          <a:custGeom>
            <a:avLst/>
            <a:gdLst/>
            <a:ahLst/>
            <a:cxnLst/>
            <a:rect l="l" t="t" r="r" b="b"/>
            <a:pathLst>
              <a:path w="720479" h="1237202" extrusionOk="0">
                <a:moveTo>
                  <a:pt x="378532" y="1147965"/>
                </a:moveTo>
                <a:lnTo>
                  <a:pt x="378056" y="1148061"/>
                </a:lnTo>
                <a:cubicBezTo>
                  <a:pt x="398249" y="1166063"/>
                  <a:pt x="430062" y="1168539"/>
                  <a:pt x="457113" y="1168254"/>
                </a:cubicBezTo>
                <a:cubicBezTo>
                  <a:pt x="457009" y="1167825"/>
                  <a:pt x="456856" y="1167406"/>
                  <a:pt x="456637" y="1167015"/>
                </a:cubicBezTo>
                <a:cubicBezTo>
                  <a:pt x="432282" y="1155109"/>
                  <a:pt x="405640" y="1148604"/>
                  <a:pt x="378532" y="1147965"/>
                </a:cubicBezTo>
                <a:close/>
                <a:moveTo>
                  <a:pt x="514073" y="1104531"/>
                </a:moveTo>
                <a:lnTo>
                  <a:pt x="513597" y="1104627"/>
                </a:lnTo>
                <a:cubicBezTo>
                  <a:pt x="493118" y="1121105"/>
                  <a:pt x="472639" y="1139774"/>
                  <a:pt x="469210" y="1166634"/>
                </a:cubicBezTo>
                <a:lnTo>
                  <a:pt x="470353" y="1167206"/>
                </a:lnTo>
                <a:lnTo>
                  <a:pt x="470925" y="1167682"/>
                </a:lnTo>
                <a:cubicBezTo>
                  <a:pt x="497214" y="1157109"/>
                  <a:pt x="519502" y="1134249"/>
                  <a:pt x="514073" y="1104531"/>
                </a:cubicBezTo>
                <a:close/>
                <a:moveTo>
                  <a:pt x="331930" y="1040481"/>
                </a:moveTo>
                <a:lnTo>
                  <a:pt x="335423" y="1042491"/>
                </a:lnTo>
                <a:lnTo>
                  <a:pt x="329647" y="1040499"/>
                </a:lnTo>
                <a:close/>
                <a:moveTo>
                  <a:pt x="597226" y="980897"/>
                </a:moveTo>
                <a:cubicBezTo>
                  <a:pt x="566270" y="978039"/>
                  <a:pt x="533409" y="982326"/>
                  <a:pt x="515883" y="1010996"/>
                </a:cubicBezTo>
                <a:cubicBezTo>
                  <a:pt x="545591" y="1010643"/>
                  <a:pt x="574290" y="1000166"/>
                  <a:pt x="597226" y="981278"/>
                </a:cubicBezTo>
                <a:close/>
                <a:moveTo>
                  <a:pt x="304713" y="973848"/>
                </a:moveTo>
                <a:lnTo>
                  <a:pt x="304237" y="973944"/>
                </a:lnTo>
                <a:cubicBezTo>
                  <a:pt x="301570" y="974611"/>
                  <a:pt x="298808" y="974991"/>
                  <a:pt x="296141" y="975658"/>
                </a:cubicBezTo>
                <a:lnTo>
                  <a:pt x="300903" y="975658"/>
                </a:lnTo>
                <a:lnTo>
                  <a:pt x="306618" y="975658"/>
                </a:lnTo>
                <a:cubicBezTo>
                  <a:pt x="305678" y="975496"/>
                  <a:pt x="304928" y="974782"/>
                  <a:pt x="304713" y="973848"/>
                </a:cubicBezTo>
                <a:close/>
                <a:moveTo>
                  <a:pt x="292521" y="963085"/>
                </a:moveTo>
                <a:cubicBezTo>
                  <a:pt x="288711" y="963657"/>
                  <a:pt x="284806" y="964419"/>
                  <a:pt x="280996" y="965276"/>
                </a:cubicBezTo>
                <a:lnTo>
                  <a:pt x="287592" y="965276"/>
                </a:lnTo>
                <a:lnTo>
                  <a:pt x="287378" y="965371"/>
                </a:lnTo>
                <a:lnTo>
                  <a:pt x="287854" y="965276"/>
                </a:lnTo>
                <a:lnTo>
                  <a:pt x="287592" y="965276"/>
                </a:lnTo>
                <a:close/>
                <a:moveTo>
                  <a:pt x="326145" y="961847"/>
                </a:moveTo>
                <a:lnTo>
                  <a:pt x="325087" y="961950"/>
                </a:lnTo>
                <a:lnTo>
                  <a:pt x="303856" y="962228"/>
                </a:lnTo>
                <a:cubicBezTo>
                  <a:pt x="307048" y="962276"/>
                  <a:pt x="310231" y="962561"/>
                  <a:pt x="313381" y="963085"/>
                </a:cubicBezTo>
                <a:lnTo>
                  <a:pt x="325087" y="961950"/>
                </a:lnTo>
                <a:lnTo>
                  <a:pt x="325668" y="961942"/>
                </a:lnTo>
                <a:close/>
                <a:moveTo>
                  <a:pt x="617514" y="931557"/>
                </a:moveTo>
                <a:cubicBezTo>
                  <a:pt x="605465" y="938034"/>
                  <a:pt x="591949" y="941311"/>
                  <a:pt x="578271" y="941082"/>
                </a:cubicBezTo>
                <a:lnTo>
                  <a:pt x="586368" y="939749"/>
                </a:lnTo>
                <a:cubicBezTo>
                  <a:pt x="596540" y="939330"/>
                  <a:pt x="606504" y="936767"/>
                  <a:pt x="615609" y="932224"/>
                </a:cubicBezTo>
                <a:close/>
                <a:moveTo>
                  <a:pt x="571699" y="930414"/>
                </a:moveTo>
                <a:lnTo>
                  <a:pt x="570461" y="932605"/>
                </a:lnTo>
                <a:lnTo>
                  <a:pt x="572747" y="930700"/>
                </a:lnTo>
                <a:lnTo>
                  <a:pt x="572747" y="930510"/>
                </a:lnTo>
                <a:cubicBezTo>
                  <a:pt x="572394" y="930576"/>
                  <a:pt x="572033" y="930548"/>
                  <a:pt x="571699" y="930414"/>
                </a:cubicBezTo>
                <a:close/>
                <a:moveTo>
                  <a:pt x="175173" y="928224"/>
                </a:moveTo>
                <a:cubicBezTo>
                  <a:pt x="157609" y="931862"/>
                  <a:pt x="139648" y="933205"/>
                  <a:pt x="121738" y="932224"/>
                </a:cubicBezTo>
                <a:lnTo>
                  <a:pt x="121262" y="932224"/>
                </a:lnTo>
                <a:cubicBezTo>
                  <a:pt x="122629" y="934234"/>
                  <a:pt x="123450" y="936567"/>
                  <a:pt x="123643" y="938987"/>
                </a:cubicBezTo>
                <a:cubicBezTo>
                  <a:pt x="123643" y="939463"/>
                  <a:pt x="122500" y="947655"/>
                  <a:pt x="122500" y="946416"/>
                </a:cubicBezTo>
                <a:lnTo>
                  <a:pt x="125262" y="948893"/>
                </a:lnTo>
                <a:cubicBezTo>
                  <a:pt x="142768" y="944321"/>
                  <a:pt x="159563" y="937368"/>
                  <a:pt x="175173" y="928224"/>
                </a:cubicBezTo>
                <a:close/>
                <a:moveTo>
                  <a:pt x="627325" y="925366"/>
                </a:moveTo>
                <a:lnTo>
                  <a:pt x="626658" y="925652"/>
                </a:lnTo>
                <a:lnTo>
                  <a:pt x="622277" y="928700"/>
                </a:lnTo>
                <a:close/>
                <a:moveTo>
                  <a:pt x="187556" y="924509"/>
                </a:moveTo>
                <a:lnTo>
                  <a:pt x="185937" y="925176"/>
                </a:lnTo>
                <a:cubicBezTo>
                  <a:pt x="167975" y="936691"/>
                  <a:pt x="148391" y="945464"/>
                  <a:pt x="127834" y="951179"/>
                </a:cubicBezTo>
                <a:lnTo>
                  <a:pt x="137359" y="959847"/>
                </a:lnTo>
                <a:cubicBezTo>
                  <a:pt x="140636" y="959094"/>
                  <a:pt x="143827" y="958008"/>
                  <a:pt x="146884" y="956608"/>
                </a:cubicBezTo>
                <a:lnTo>
                  <a:pt x="146408" y="956703"/>
                </a:lnTo>
                <a:cubicBezTo>
                  <a:pt x="163660" y="950579"/>
                  <a:pt x="178641" y="939349"/>
                  <a:pt x="189366" y="924509"/>
                </a:cubicBezTo>
                <a:close/>
                <a:moveTo>
                  <a:pt x="120595" y="903649"/>
                </a:moveTo>
                <a:cubicBezTo>
                  <a:pt x="117599" y="909526"/>
                  <a:pt x="116374" y="916146"/>
                  <a:pt x="117071" y="922699"/>
                </a:cubicBezTo>
                <a:cubicBezTo>
                  <a:pt x="117800" y="925157"/>
                  <a:pt x="118926" y="927471"/>
                  <a:pt x="120405" y="929557"/>
                </a:cubicBezTo>
                <a:cubicBezTo>
                  <a:pt x="121071" y="929557"/>
                  <a:pt x="121071" y="929557"/>
                  <a:pt x="121071" y="929557"/>
                </a:cubicBezTo>
                <a:cubicBezTo>
                  <a:pt x="141351" y="930891"/>
                  <a:pt x="161713" y="928928"/>
                  <a:pt x="181365" y="923747"/>
                </a:cubicBezTo>
                <a:cubicBezTo>
                  <a:pt x="160385" y="919470"/>
                  <a:pt x="139986" y="912726"/>
                  <a:pt x="120595" y="903649"/>
                </a:cubicBezTo>
                <a:close/>
                <a:moveTo>
                  <a:pt x="133168" y="885361"/>
                </a:moveTo>
                <a:cubicBezTo>
                  <a:pt x="120786" y="883552"/>
                  <a:pt x="123262" y="887552"/>
                  <a:pt x="121738" y="897839"/>
                </a:cubicBezTo>
                <a:cubicBezTo>
                  <a:pt x="121071" y="898887"/>
                  <a:pt x="121071" y="900030"/>
                  <a:pt x="121071" y="901078"/>
                </a:cubicBezTo>
                <a:cubicBezTo>
                  <a:pt x="141660" y="910907"/>
                  <a:pt x="163478" y="917927"/>
                  <a:pt x="185937" y="921937"/>
                </a:cubicBezTo>
                <a:lnTo>
                  <a:pt x="188508" y="920318"/>
                </a:lnTo>
                <a:cubicBezTo>
                  <a:pt x="188509" y="920318"/>
                  <a:pt x="188510" y="920318"/>
                  <a:pt x="188511" y="920318"/>
                </a:cubicBezTo>
                <a:cubicBezTo>
                  <a:pt x="188958" y="919870"/>
                  <a:pt x="189682" y="919870"/>
                  <a:pt x="190128" y="920318"/>
                </a:cubicBezTo>
                <a:lnTo>
                  <a:pt x="191175" y="919842"/>
                </a:lnTo>
                <a:cubicBezTo>
                  <a:pt x="177298" y="901020"/>
                  <a:pt x="156422" y="888590"/>
                  <a:pt x="133263" y="885361"/>
                </a:cubicBezTo>
                <a:close/>
                <a:moveTo>
                  <a:pt x="482640" y="875169"/>
                </a:moveTo>
                <a:cubicBezTo>
                  <a:pt x="450827" y="909269"/>
                  <a:pt x="408441" y="954894"/>
                  <a:pt x="402535" y="1002519"/>
                </a:cubicBezTo>
                <a:cubicBezTo>
                  <a:pt x="419680" y="987279"/>
                  <a:pt x="437301" y="972420"/>
                  <a:pt x="453303" y="956132"/>
                </a:cubicBezTo>
                <a:lnTo>
                  <a:pt x="453303" y="955751"/>
                </a:lnTo>
                <a:cubicBezTo>
                  <a:pt x="475401" y="933558"/>
                  <a:pt x="479021" y="904506"/>
                  <a:pt x="482640" y="875169"/>
                </a:cubicBezTo>
                <a:close/>
                <a:moveTo>
                  <a:pt x="651650" y="846277"/>
                </a:moveTo>
                <a:lnTo>
                  <a:pt x="628221" y="855691"/>
                </a:lnTo>
                <a:lnTo>
                  <a:pt x="632998" y="853454"/>
                </a:lnTo>
                <a:cubicBezTo>
                  <a:pt x="637005" y="851676"/>
                  <a:pt x="641922" y="849601"/>
                  <a:pt x="646804" y="847774"/>
                </a:cubicBezTo>
                <a:close/>
                <a:moveTo>
                  <a:pt x="312238" y="838308"/>
                </a:moveTo>
                <a:cubicBezTo>
                  <a:pt x="300618" y="874884"/>
                  <a:pt x="291664" y="918222"/>
                  <a:pt x="326335" y="945273"/>
                </a:cubicBezTo>
                <a:lnTo>
                  <a:pt x="325859" y="945369"/>
                </a:lnTo>
                <a:cubicBezTo>
                  <a:pt x="326947" y="945807"/>
                  <a:pt x="327523" y="947007"/>
                  <a:pt x="327192" y="948131"/>
                </a:cubicBezTo>
                <a:cubicBezTo>
                  <a:pt x="328621" y="949274"/>
                  <a:pt x="329955" y="950512"/>
                  <a:pt x="331288" y="951750"/>
                </a:cubicBezTo>
                <a:cubicBezTo>
                  <a:pt x="331202" y="951369"/>
                  <a:pt x="331202" y="950979"/>
                  <a:pt x="331288" y="950607"/>
                </a:cubicBezTo>
                <a:cubicBezTo>
                  <a:pt x="348338" y="911650"/>
                  <a:pt x="325668" y="874598"/>
                  <a:pt x="312238" y="838308"/>
                </a:cubicBezTo>
                <a:close/>
                <a:moveTo>
                  <a:pt x="538933" y="824211"/>
                </a:moveTo>
                <a:cubicBezTo>
                  <a:pt x="528456" y="862311"/>
                  <a:pt x="544743" y="894791"/>
                  <a:pt x="566937" y="926319"/>
                </a:cubicBezTo>
                <a:cubicBezTo>
                  <a:pt x="569413" y="921556"/>
                  <a:pt x="571890" y="916794"/>
                  <a:pt x="574271" y="912031"/>
                </a:cubicBezTo>
                <a:cubicBezTo>
                  <a:pt x="578938" y="881742"/>
                  <a:pt x="556269" y="849452"/>
                  <a:pt x="538933" y="824592"/>
                </a:cubicBezTo>
                <a:close/>
                <a:moveTo>
                  <a:pt x="300427" y="775443"/>
                </a:moveTo>
                <a:lnTo>
                  <a:pt x="265470" y="810114"/>
                </a:lnTo>
                <a:cubicBezTo>
                  <a:pt x="278736" y="809314"/>
                  <a:pt x="291230" y="803608"/>
                  <a:pt x="300522" y="794112"/>
                </a:cubicBezTo>
                <a:cubicBezTo>
                  <a:pt x="302237" y="792492"/>
                  <a:pt x="308142" y="788397"/>
                  <a:pt x="308714" y="786206"/>
                </a:cubicBezTo>
                <a:lnTo>
                  <a:pt x="308809" y="785730"/>
                </a:lnTo>
                <a:cubicBezTo>
                  <a:pt x="310143" y="780396"/>
                  <a:pt x="305666" y="780491"/>
                  <a:pt x="304332" y="779157"/>
                </a:cubicBezTo>
                <a:cubicBezTo>
                  <a:pt x="302999" y="777824"/>
                  <a:pt x="301761" y="776586"/>
                  <a:pt x="300427" y="775443"/>
                </a:cubicBezTo>
                <a:close/>
                <a:moveTo>
                  <a:pt x="659520" y="761060"/>
                </a:moveTo>
                <a:cubicBezTo>
                  <a:pt x="647956" y="773338"/>
                  <a:pt x="635650" y="784882"/>
                  <a:pt x="622658" y="795636"/>
                </a:cubicBezTo>
                <a:cubicBezTo>
                  <a:pt x="633574" y="793131"/>
                  <a:pt x="644108" y="789187"/>
                  <a:pt x="653995" y="783920"/>
                </a:cubicBezTo>
                <a:cubicBezTo>
                  <a:pt x="656853" y="782396"/>
                  <a:pt x="665711" y="778967"/>
                  <a:pt x="667235" y="775728"/>
                </a:cubicBezTo>
                <a:lnTo>
                  <a:pt x="667235" y="775347"/>
                </a:lnTo>
                <a:cubicBezTo>
                  <a:pt x="672188" y="765156"/>
                  <a:pt x="665616" y="762298"/>
                  <a:pt x="659520" y="761060"/>
                </a:cubicBezTo>
                <a:close/>
                <a:moveTo>
                  <a:pt x="280234" y="760774"/>
                </a:moveTo>
                <a:cubicBezTo>
                  <a:pt x="273091" y="775185"/>
                  <a:pt x="268177" y="790606"/>
                  <a:pt x="265661" y="806494"/>
                </a:cubicBezTo>
                <a:lnTo>
                  <a:pt x="299189" y="773252"/>
                </a:lnTo>
                <a:lnTo>
                  <a:pt x="298903" y="772776"/>
                </a:lnTo>
                <a:cubicBezTo>
                  <a:pt x="293543" y="767566"/>
                  <a:pt x="287195" y="763489"/>
                  <a:pt x="280234" y="760774"/>
                </a:cubicBezTo>
                <a:close/>
                <a:moveTo>
                  <a:pt x="253374" y="754011"/>
                </a:moveTo>
                <a:cubicBezTo>
                  <a:pt x="252328" y="762936"/>
                  <a:pt x="252328" y="771947"/>
                  <a:pt x="253374" y="780872"/>
                </a:cubicBezTo>
                <a:cubicBezTo>
                  <a:pt x="255235" y="789483"/>
                  <a:pt x="258450" y="797750"/>
                  <a:pt x="262899" y="805351"/>
                </a:cubicBezTo>
                <a:cubicBezTo>
                  <a:pt x="265636" y="789635"/>
                  <a:pt x="270642" y="774395"/>
                  <a:pt x="277758" y="760107"/>
                </a:cubicBezTo>
                <a:cubicBezTo>
                  <a:pt x="276615" y="759727"/>
                  <a:pt x="275567" y="758964"/>
                  <a:pt x="274329" y="758964"/>
                </a:cubicBezTo>
                <a:lnTo>
                  <a:pt x="274043" y="758488"/>
                </a:lnTo>
                <a:cubicBezTo>
                  <a:pt x="267252" y="757440"/>
                  <a:pt x="260538" y="755945"/>
                  <a:pt x="253945" y="754011"/>
                </a:cubicBezTo>
                <a:close/>
                <a:moveTo>
                  <a:pt x="641994" y="753821"/>
                </a:moveTo>
                <a:cubicBezTo>
                  <a:pt x="634536" y="765222"/>
                  <a:pt x="628459" y="777462"/>
                  <a:pt x="623896" y="790302"/>
                </a:cubicBezTo>
                <a:cubicBezTo>
                  <a:pt x="635288" y="780767"/>
                  <a:pt x="646137" y="770585"/>
                  <a:pt x="656376" y="759822"/>
                </a:cubicBezTo>
                <a:lnTo>
                  <a:pt x="654662" y="759250"/>
                </a:lnTo>
                <a:cubicBezTo>
                  <a:pt x="650376" y="757631"/>
                  <a:pt x="646185" y="755726"/>
                  <a:pt x="641994" y="753821"/>
                </a:cubicBezTo>
                <a:close/>
                <a:moveTo>
                  <a:pt x="450922" y="749344"/>
                </a:moveTo>
                <a:lnTo>
                  <a:pt x="449779" y="750297"/>
                </a:lnTo>
                <a:lnTo>
                  <a:pt x="450922" y="750297"/>
                </a:lnTo>
                <a:close/>
                <a:moveTo>
                  <a:pt x="238610" y="748487"/>
                </a:moveTo>
                <a:cubicBezTo>
                  <a:pt x="232702" y="753545"/>
                  <a:pt x="231516" y="762222"/>
                  <a:pt x="235848" y="768680"/>
                </a:cubicBezTo>
                <a:cubicBezTo>
                  <a:pt x="242563" y="783120"/>
                  <a:pt x="251076" y="796664"/>
                  <a:pt x="261184" y="808971"/>
                </a:cubicBezTo>
                <a:lnTo>
                  <a:pt x="261946" y="808971"/>
                </a:lnTo>
                <a:cubicBezTo>
                  <a:pt x="261621" y="808904"/>
                  <a:pt x="261343" y="808694"/>
                  <a:pt x="261184" y="808399"/>
                </a:cubicBezTo>
                <a:cubicBezTo>
                  <a:pt x="256859" y="800494"/>
                  <a:pt x="253622" y="792035"/>
                  <a:pt x="251564" y="783253"/>
                </a:cubicBezTo>
                <a:cubicBezTo>
                  <a:pt x="250184" y="773176"/>
                  <a:pt x="250184" y="762946"/>
                  <a:pt x="251564" y="752869"/>
                </a:cubicBezTo>
                <a:cubicBezTo>
                  <a:pt x="249280" y="751706"/>
                  <a:pt x="246842" y="750868"/>
                  <a:pt x="244325" y="750392"/>
                </a:cubicBezTo>
                <a:lnTo>
                  <a:pt x="238896" y="748963"/>
                </a:lnTo>
                <a:close/>
                <a:moveTo>
                  <a:pt x="473496" y="743344"/>
                </a:moveTo>
                <a:cubicBezTo>
                  <a:pt x="470220" y="745039"/>
                  <a:pt x="466676" y="746134"/>
                  <a:pt x="463019" y="746582"/>
                </a:cubicBezTo>
                <a:lnTo>
                  <a:pt x="459114" y="748773"/>
                </a:lnTo>
                <a:cubicBezTo>
                  <a:pt x="464019" y="747534"/>
                  <a:pt x="468820" y="745934"/>
                  <a:pt x="473496" y="744010"/>
                </a:cubicBezTo>
                <a:close/>
                <a:moveTo>
                  <a:pt x="618562" y="741724"/>
                </a:moveTo>
                <a:cubicBezTo>
                  <a:pt x="618095" y="757621"/>
                  <a:pt x="619019" y="773519"/>
                  <a:pt x="621324" y="789254"/>
                </a:cubicBezTo>
                <a:cubicBezTo>
                  <a:pt x="625868" y="776348"/>
                  <a:pt x="631945" y="764041"/>
                  <a:pt x="639422" y="752583"/>
                </a:cubicBezTo>
                <a:cubicBezTo>
                  <a:pt x="632373" y="749249"/>
                  <a:pt x="625420" y="745534"/>
                  <a:pt x="618562" y="741724"/>
                </a:cubicBezTo>
                <a:close/>
                <a:moveTo>
                  <a:pt x="458352" y="738771"/>
                </a:moveTo>
                <a:lnTo>
                  <a:pt x="457304" y="740010"/>
                </a:lnTo>
                <a:lnTo>
                  <a:pt x="458256" y="739057"/>
                </a:lnTo>
                <a:close/>
                <a:moveTo>
                  <a:pt x="10772" y="734009"/>
                </a:moveTo>
                <a:cubicBezTo>
                  <a:pt x="45824" y="767442"/>
                  <a:pt x="99354" y="811733"/>
                  <a:pt x="147551" y="785063"/>
                </a:cubicBezTo>
                <a:lnTo>
                  <a:pt x="147551" y="784491"/>
                </a:lnTo>
                <a:cubicBezTo>
                  <a:pt x="125080" y="772195"/>
                  <a:pt x="101893" y="761250"/>
                  <a:pt x="78114" y="751725"/>
                </a:cubicBezTo>
                <a:cubicBezTo>
                  <a:pt x="56778" y="743534"/>
                  <a:pt x="34013" y="733342"/>
                  <a:pt x="10867" y="734009"/>
                </a:cubicBezTo>
                <a:close/>
                <a:moveTo>
                  <a:pt x="604941" y="733819"/>
                </a:moveTo>
                <a:lnTo>
                  <a:pt x="604941" y="734199"/>
                </a:lnTo>
                <a:lnTo>
                  <a:pt x="604946" y="734202"/>
                </a:lnTo>
                <a:lnTo>
                  <a:pt x="605322" y="764620"/>
                </a:lnTo>
                <a:cubicBezTo>
                  <a:pt x="608132" y="774538"/>
                  <a:pt x="613085" y="784111"/>
                  <a:pt x="618562" y="793350"/>
                </a:cubicBezTo>
                <a:lnTo>
                  <a:pt x="619229" y="793350"/>
                </a:lnTo>
                <a:cubicBezTo>
                  <a:pt x="616200" y="775805"/>
                  <a:pt x="615019" y="757993"/>
                  <a:pt x="615705" y="740200"/>
                </a:cubicBezTo>
                <a:lnTo>
                  <a:pt x="604946" y="734202"/>
                </a:lnTo>
                <a:close/>
                <a:moveTo>
                  <a:pt x="151837" y="727627"/>
                </a:moveTo>
                <a:cubicBezTo>
                  <a:pt x="151532" y="727894"/>
                  <a:pt x="151175" y="728084"/>
                  <a:pt x="150789" y="728199"/>
                </a:cubicBezTo>
                <a:lnTo>
                  <a:pt x="150504" y="732294"/>
                </a:lnTo>
                <a:cubicBezTo>
                  <a:pt x="150980" y="730770"/>
                  <a:pt x="151837" y="729246"/>
                  <a:pt x="151837" y="727627"/>
                </a:cubicBezTo>
                <a:close/>
                <a:moveTo>
                  <a:pt x="505977" y="721245"/>
                </a:moveTo>
                <a:lnTo>
                  <a:pt x="504643" y="722674"/>
                </a:lnTo>
                <a:lnTo>
                  <a:pt x="502929" y="724865"/>
                </a:lnTo>
                <a:cubicBezTo>
                  <a:pt x="503976" y="723627"/>
                  <a:pt x="505024" y="722484"/>
                  <a:pt x="505977" y="721245"/>
                </a:cubicBezTo>
                <a:close/>
                <a:moveTo>
                  <a:pt x="145360" y="714387"/>
                </a:moveTo>
                <a:cubicBezTo>
                  <a:pt x="144101" y="721112"/>
                  <a:pt x="143431" y="727932"/>
                  <a:pt x="143360" y="734771"/>
                </a:cubicBezTo>
                <a:lnTo>
                  <a:pt x="143455" y="735152"/>
                </a:lnTo>
                <a:cubicBezTo>
                  <a:pt x="142627" y="740381"/>
                  <a:pt x="142372" y="745677"/>
                  <a:pt x="142693" y="750963"/>
                </a:cubicBezTo>
                <a:cubicBezTo>
                  <a:pt x="143550" y="738771"/>
                  <a:pt x="144503" y="726579"/>
                  <a:pt x="145360" y="714387"/>
                </a:cubicBezTo>
                <a:close/>
                <a:moveTo>
                  <a:pt x="355672" y="700862"/>
                </a:moveTo>
                <a:lnTo>
                  <a:pt x="353481" y="702577"/>
                </a:lnTo>
                <a:lnTo>
                  <a:pt x="353481" y="702195"/>
                </a:lnTo>
                <a:cubicBezTo>
                  <a:pt x="352072" y="703338"/>
                  <a:pt x="350033" y="703253"/>
                  <a:pt x="348719" y="702005"/>
                </a:cubicBezTo>
                <a:cubicBezTo>
                  <a:pt x="348081" y="703091"/>
                  <a:pt x="347376" y="704138"/>
                  <a:pt x="346623" y="705148"/>
                </a:cubicBezTo>
                <a:cubicBezTo>
                  <a:pt x="350624" y="703910"/>
                  <a:pt x="354720" y="702481"/>
                  <a:pt x="358720" y="700862"/>
                </a:cubicBezTo>
                <a:close/>
                <a:moveTo>
                  <a:pt x="164696" y="697433"/>
                </a:moveTo>
                <a:cubicBezTo>
                  <a:pt x="164315" y="699147"/>
                  <a:pt x="163267" y="701624"/>
                  <a:pt x="163648" y="702767"/>
                </a:cubicBezTo>
                <a:cubicBezTo>
                  <a:pt x="164029" y="703910"/>
                  <a:pt x="164696" y="705053"/>
                  <a:pt x="164696" y="706196"/>
                </a:cubicBezTo>
                <a:cubicBezTo>
                  <a:pt x="164696" y="703624"/>
                  <a:pt x="164696" y="700290"/>
                  <a:pt x="164696" y="697433"/>
                </a:cubicBezTo>
                <a:close/>
                <a:moveTo>
                  <a:pt x="159362" y="693337"/>
                </a:moveTo>
                <a:cubicBezTo>
                  <a:pt x="158600" y="694956"/>
                  <a:pt x="157838" y="696576"/>
                  <a:pt x="157266" y="698195"/>
                </a:cubicBezTo>
                <a:cubicBezTo>
                  <a:pt x="157649" y="697823"/>
                  <a:pt x="158103" y="697528"/>
                  <a:pt x="158600" y="697338"/>
                </a:cubicBezTo>
                <a:lnTo>
                  <a:pt x="158505" y="697338"/>
                </a:lnTo>
                <a:cubicBezTo>
                  <a:pt x="158790" y="696004"/>
                  <a:pt x="158981" y="694671"/>
                  <a:pt x="159362" y="693337"/>
                </a:cubicBezTo>
                <a:close/>
                <a:moveTo>
                  <a:pt x="366435" y="692194"/>
                </a:moveTo>
                <a:lnTo>
                  <a:pt x="363768" y="694004"/>
                </a:lnTo>
                <a:lnTo>
                  <a:pt x="366435" y="692956"/>
                </a:lnTo>
                <a:cubicBezTo>
                  <a:pt x="366388" y="692709"/>
                  <a:pt x="366388" y="692442"/>
                  <a:pt x="366435" y="692194"/>
                </a:cubicBezTo>
                <a:close/>
                <a:moveTo>
                  <a:pt x="377961" y="689337"/>
                </a:moveTo>
                <a:lnTo>
                  <a:pt x="371619" y="693029"/>
                </a:lnTo>
                <a:lnTo>
                  <a:pt x="371579" y="692956"/>
                </a:lnTo>
                <a:lnTo>
                  <a:pt x="371579" y="693052"/>
                </a:lnTo>
                <a:lnTo>
                  <a:pt x="371619" y="693029"/>
                </a:lnTo>
                <a:lnTo>
                  <a:pt x="372055" y="693813"/>
                </a:lnTo>
                <a:cubicBezTo>
                  <a:pt x="374141" y="692480"/>
                  <a:pt x="376113" y="690985"/>
                  <a:pt x="377961" y="689337"/>
                </a:cubicBezTo>
                <a:close/>
                <a:moveTo>
                  <a:pt x="370245" y="673335"/>
                </a:moveTo>
                <a:lnTo>
                  <a:pt x="369756" y="673746"/>
                </a:lnTo>
                <a:lnTo>
                  <a:pt x="368721" y="674573"/>
                </a:lnTo>
                <a:lnTo>
                  <a:pt x="366912" y="675621"/>
                </a:lnTo>
                <a:cubicBezTo>
                  <a:pt x="362692" y="677907"/>
                  <a:pt x="358758" y="680688"/>
                  <a:pt x="355196" y="683907"/>
                </a:cubicBezTo>
                <a:cubicBezTo>
                  <a:pt x="351929" y="685660"/>
                  <a:pt x="349319" y="688441"/>
                  <a:pt x="347766" y="691813"/>
                </a:cubicBezTo>
                <a:lnTo>
                  <a:pt x="346623" y="693147"/>
                </a:lnTo>
                <a:lnTo>
                  <a:pt x="369756" y="673746"/>
                </a:lnTo>
                <a:lnTo>
                  <a:pt x="370150" y="673430"/>
                </a:lnTo>
                <a:close/>
                <a:moveTo>
                  <a:pt x="606656" y="611041"/>
                </a:moveTo>
                <a:cubicBezTo>
                  <a:pt x="568632" y="611736"/>
                  <a:pt x="532256" y="626691"/>
                  <a:pt x="504738" y="652951"/>
                </a:cubicBezTo>
                <a:cubicBezTo>
                  <a:pt x="545029" y="657999"/>
                  <a:pt x="577224" y="635711"/>
                  <a:pt x="606561" y="611232"/>
                </a:cubicBezTo>
                <a:close/>
                <a:moveTo>
                  <a:pt x="33727" y="597516"/>
                </a:moveTo>
                <a:cubicBezTo>
                  <a:pt x="32012" y="597963"/>
                  <a:pt x="30351" y="598601"/>
                  <a:pt x="28774" y="599421"/>
                </a:cubicBezTo>
                <a:cubicBezTo>
                  <a:pt x="22583" y="602564"/>
                  <a:pt x="18106" y="600659"/>
                  <a:pt x="20964" y="610851"/>
                </a:cubicBezTo>
                <a:cubicBezTo>
                  <a:pt x="24271" y="617747"/>
                  <a:pt x="28898" y="623928"/>
                  <a:pt x="34584" y="629044"/>
                </a:cubicBezTo>
                <a:lnTo>
                  <a:pt x="34299" y="628567"/>
                </a:lnTo>
                <a:cubicBezTo>
                  <a:pt x="45971" y="641531"/>
                  <a:pt x="60661" y="651408"/>
                  <a:pt x="77066" y="657333"/>
                </a:cubicBezTo>
                <a:cubicBezTo>
                  <a:pt x="73827" y="653808"/>
                  <a:pt x="70779" y="649713"/>
                  <a:pt x="67541" y="645712"/>
                </a:cubicBezTo>
                <a:cubicBezTo>
                  <a:pt x="55245" y="630586"/>
                  <a:pt x="43949" y="614680"/>
                  <a:pt x="33727" y="598087"/>
                </a:cubicBezTo>
                <a:cubicBezTo>
                  <a:pt x="33682" y="597897"/>
                  <a:pt x="33682" y="597706"/>
                  <a:pt x="33727" y="597516"/>
                </a:cubicBezTo>
                <a:close/>
                <a:moveTo>
                  <a:pt x="66398" y="594849"/>
                </a:moveTo>
                <a:cubicBezTo>
                  <a:pt x="56682" y="595801"/>
                  <a:pt x="45729" y="594563"/>
                  <a:pt x="36204" y="596658"/>
                </a:cubicBezTo>
                <a:cubicBezTo>
                  <a:pt x="43824" y="608850"/>
                  <a:pt x="51825" y="620757"/>
                  <a:pt x="60588" y="632187"/>
                </a:cubicBezTo>
                <a:cubicBezTo>
                  <a:pt x="67165" y="642540"/>
                  <a:pt x="75366" y="651770"/>
                  <a:pt x="84876" y="659523"/>
                </a:cubicBezTo>
                <a:cubicBezTo>
                  <a:pt x="88305" y="660476"/>
                  <a:pt x="91734" y="661333"/>
                  <a:pt x="95259" y="662000"/>
                </a:cubicBezTo>
                <a:cubicBezTo>
                  <a:pt x="81986" y="641578"/>
                  <a:pt x="72321" y="619023"/>
                  <a:pt x="66684" y="595325"/>
                </a:cubicBezTo>
                <a:close/>
                <a:moveTo>
                  <a:pt x="109356" y="579037"/>
                </a:moveTo>
                <a:cubicBezTo>
                  <a:pt x="96211" y="579513"/>
                  <a:pt x="96783" y="582561"/>
                  <a:pt x="87258" y="587800"/>
                </a:cubicBezTo>
                <a:lnTo>
                  <a:pt x="86972" y="587324"/>
                </a:lnTo>
                <a:cubicBezTo>
                  <a:pt x="82266" y="590581"/>
                  <a:pt x="77096" y="593124"/>
                  <a:pt x="71637" y="594849"/>
                </a:cubicBezTo>
                <a:lnTo>
                  <a:pt x="69160" y="594849"/>
                </a:lnTo>
                <a:cubicBezTo>
                  <a:pt x="74788" y="618223"/>
                  <a:pt x="84459" y="640435"/>
                  <a:pt x="97735" y="660476"/>
                </a:cubicBezTo>
                <a:cubicBezTo>
                  <a:pt x="104974" y="633920"/>
                  <a:pt x="108877" y="606564"/>
                  <a:pt x="109356" y="579037"/>
                </a:cubicBezTo>
                <a:close/>
                <a:moveTo>
                  <a:pt x="114118" y="578942"/>
                </a:moveTo>
                <a:lnTo>
                  <a:pt x="112689" y="579037"/>
                </a:lnTo>
                <a:cubicBezTo>
                  <a:pt x="112242" y="606955"/>
                  <a:pt x="108274" y="634701"/>
                  <a:pt x="100878" y="661619"/>
                </a:cubicBezTo>
                <a:cubicBezTo>
                  <a:pt x="100743" y="662190"/>
                  <a:pt x="100226" y="662590"/>
                  <a:pt x="99640" y="662571"/>
                </a:cubicBezTo>
                <a:lnTo>
                  <a:pt x="99640" y="663238"/>
                </a:lnTo>
                <a:lnTo>
                  <a:pt x="100307" y="663238"/>
                </a:lnTo>
                <a:cubicBezTo>
                  <a:pt x="108306" y="651703"/>
                  <a:pt x="115468" y="639607"/>
                  <a:pt x="121738" y="627043"/>
                </a:cubicBezTo>
                <a:cubicBezTo>
                  <a:pt x="125548" y="619137"/>
                  <a:pt x="142598" y="590658"/>
                  <a:pt x="134121" y="581895"/>
                </a:cubicBezTo>
                <a:cubicBezTo>
                  <a:pt x="127697" y="579666"/>
                  <a:pt x="120911" y="578666"/>
                  <a:pt x="114118" y="578942"/>
                </a:cubicBezTo>
                <a:close/>
                <a:moveTo>
                  <a:pt x="381390" y="561892"/>
                </a:moveTo>
                <a:lnTo>
                  <a:pt x="380913" y="561987"/>
                </a:lnTo>
                <a:lnTo>
                  <a:pt x="381751" y="562664"/>
                </a:lnTo>
                <a:lnTo>
                  <a:pt x="406107" y="614673"/>
                </a:lnTo>
                <a:cubicBezTo>
                  <a:pt x="418347" y="630139"/>
                  <a:pt x="434254" y="641569"/>
                  <a:pt x="452827" y="643236"/>
                </a:cubicBezTo>
                <a:cubicBezTo>
                  <a:pt x="452160" y="639616"/>
                  <a:pt x="452160" y="635997"/>
                  <a:pt x="452160" y="632282"/>
                </a:cubicBezTo>
                <a:cubicBezTo>
                  <a:pt x="452056" y="632301"/>
                  <a:pt x="451941" y="632310"/>
                  <a:pt x="451837" y="632310"/>
                </a:cubicBezTo>
                <a:cubicBezTo>
                  <a:pt x="450103" y="632396"/>
                  <a:pt x="448627" y="631063"/>
                  <a:pt x="448541" y="629329"/>
                </a:cubicBezTo>
                <a:cubicBezTo>
                  <a:pt x="447017" y="610470"/>
                  <a:pt x="426348" y="598754"/>
                  <a:pt x="413013" y="587895"/>
                </a:cubicBezTo>
                <a:lnTo>
                  <a:pt x="381751" y="562664"/>
                </a:lnTo>
                <a:close/>
                <a:moveTo>
                  <a:pt x="223846" y="551224"/>
                </a:moveTo>
                <a:cubicBezTo>
                  <a:pt x="244896" y="598849"/>
                  <a:pt x="274995" y="652570"/>
                  <a:pt x="333288" y="653808"/>
                </a:cubicBezTo>
                <a:cubicBezTo>
                  <a:pt x="320715" y="598849"/>
                  <a:pt x="275853" y="565416"/>
                  <a:pt x="223846" y="551224"/>
                </a:cubicBezTo>
                <a:close/>
                <a:moveTo>
                  <a:pt x="266137" y="502265"/>
                </a:moveTo>
                <a:cubicBezTo>
                  <a:pt x="265962" y="502590"/>
                  <a:pt x="265697" y="502856"/>
                  <a:pt x="265375" y="503028"/>
                </a:cubicBezTo>
                <a:lnTo>
                  <a:pt x="266137" y="503123"/>
                </a:lnTo>
                <a:cubicBezTo>
                  <a:pt x="266177" y="502837"/>
                  <a:pt x="266177" y="502552"/>
                  <a:pt x="266137" y="502265"/>
                </a:cubicBezTo>
                <a:close/>
                <a:moveTo>
                  <a:pt x="435984" y="501753"/>
                </a:moveTo>
                <a:lnTo>
                  <a:pt x="436349" y="501789"/>
                </a:lnTo>
                <a:lnTo>
                  <a:pt x="435873" y="501789"/>
                </a:lnTo>
                <a:close/>
                <a:moveTo>
                  <a:pt x="424538" y="501694"/>
                </a:moveTo>
                <a:lnTo>
                  <a:pt x="424062" y="501789"/>
                </a:lnTo>
                <a:lnTo>
                  <a:pt x="424134" y="501924"/>
                </a:lnTo>
                <a:lnTo>
                  <a:pt x="416345" y="506362"/>
                </a:lnTo>
                <a:cubicBezTo>
                  <a:pt x="412626" y="512148"/>
                  <a:pt x="420895" y="520506"/>
                  <a:pt x="428253" y="524364"/>
                </a:cubicBezTo>
                <a:cubicBezTo>
                  <a:pt x="433396" y="526707"/>
                  <a:pt x="438711" y="528650"/>
                  <a:pt x="444159" y="530174"/>
                </a:cubicBezTo>
                <a:cubicBezTo>
                  <a:pt x="439968" y="524745"/>
                  <a:pt x="434920" y="519220"/>
                  <a:pt x="430443" y="513696"/>
                </a:cubicBezTo>
                <a:lnTo>
                  <a:pt x="424134" y="501924"/>
                </a:lnTo>
                <a:close/>
                <a:moveTo>
                  <a:pt x="555983" y="501027"/>
                </a:moveTo>
                <a:cubicBezTo>
                  <a:pt x="555554" y="501313"/>
                  <a:pt x="555069" y="501475"/>
                  <a:pt x="554554" y="501504"/>
                </a:cubicBezTo>
                <a:lnTo>
                  <a:pt x="555411" y="502647"/>
                </a:lnTo>
                <a:close/>
                <a:moveTo>
                  <a:pt x="441111" y="500075"/>
                </a:moveTo>
                <a:lnTo>
                  <a:pt x="435984" y="501753"/>
                </a:lnTo>
                <a:lnTo>
                  <a:pt x="426729" y="500837"/>
                </a:lnTo>
                <a:cubicBezTo>
                  <a:pt x="426633" y="507028"/>
                  <a:pt x="434349" y="513791"/>
                  <a:pt x="437873" y="518077"/>
                </a:cubicBezTo>
                <a:lnTo>
                  <a:pt x="445683" y="527602"/>
                </a:lnTo>
                <a:cubicBezTo>
                  <a:pt x="443016" y="518658"/>
                  <a:pt x="441483" y="509409"/>
                  <a:pt x="441111" y="500075"/>
                </a:cubicBezTo>
                <a:close/>
                <a:moveTo>
                  <a:pt x="463781" y="495884"/>
                </a:moveTo>
                <a:cubicBezTo>
                  <a:pt x="460809" y="507904"/>
                  <a:pt x="456161" y="519449"/>
                  <a:pt x="449970" y="530174"/>
                </a:cubicBezTo>
                <a:cubicBezTo>
                  <a:pt x="450798" y="530460"/>
                  <a:pt x="451398" y="531203"/>
                  <a:pt x="451494" y="532079"/>
                </a:cubicBezTo>
                <a:cubicBezTo>
                  <a:pt x="459971" y="526840"/>
                  <a:pt x="475116" y="515505"/>
                  <a:pt x="476735" y="504647"/>
                </a:cubicBezTo>
                <a:cubicBezTo>
                  <a:pt x="478545" y="492074"/>
                  <a:pt x="474830" y="499027"/>
                  <a:pt x="469972" y="497503"/>
                </a:cubicBezTo>
                <a:cubicBezTo>
                  <a:pt x="467953" y="496808"/>
                  <a:pt x="465886" y="496265"/>
                  <a:pt x="463781" y="495884"/>
                </a:cubicBezTo>
                <a:close/>
                <a:moveTo>
                  <a:pt x="460447" y="495503"/>
                </a:moveTo>
                <a:lnTo>
                  <a:pt x="460417" y="495581"/>
                </a:lnTo>
                <a:lnTo>
                  <a:pt x="447207" y="497598"/>
                </a:lnTo>
                <a:lnTo>
                  <a:pt x="443969" y="499122"/>
                </a:lnTo>
                <a:cubicBezTo>
                  <a:pt x="444188" y="508352"/>
                  <a:pt x="445636" y="517515"/>
                  <a:pt x="448255" y="526364"/>
                </a:cubicBezTo>
                <a:lnTo>
                  <a:pt x="460417" y="495581"/>
                </a:lnTo>
                <a:lnTo>
                  <a:pt x="460923" y="495503"/>
                </a:lnTo>
                <a:close/>
                <a:moveTo>
                  <a:pt x="253945" y="493027"/>
                </a:moveTo>
                <a:lnTo>
                  <a:pt x="253850" y="493503"/>
                </a:lnTo>
                <a:lnTo>
                  <a:pt x="254434" y="494119"/>
                </a:lnTo>
                <a:lnTo>
                  <a:pt x="255564" y="496646"/>
                </a:lnTo>
                <a:lnTo>
                  <a:pt x="255564" y="495312"/>
                </a:lnTo>
                <a:lnTo>
                  <a:pt x="254434" y="494119"/>
                </a:lnTo>
                <a:close/>
                <a:moveTo>
                  <a:pt x="550458" y="473881"/>
                </a:moveTo>
                <a:lnTo>
                  <a:pt x="550173" y="473977"/>
                </a:lnTo>
                <a:lnTo>
                  <a:pt x="550173" y="474705"/>
                </a:lnTo>
                <a:lnTo>
                  <a:pt x="549601" y="476358"/>
                </a:lnTo>
                <a:lnTo>
                  <a:pt x="550173" y="475500"/>
                </a:lnTo>
                <a:lnTo>
                  <a:pt x="550173" y="474705"/>
                </a:lnTo>
                <a:close/>
                <a:moveTo>
                  <a:pt x="266042" y="460546"/>
                </a:moveTo>
                <a:cubicBezTo>
                  <a:pt x="265756" y="461022"/>
                  <a:pt x="265089" y="461499"/>
                  <a:pt x="265089" y="462070"/>
                </a:cubicBezTo>
                <a:lnTo>
                  <a:pt x="265089" y="462927"/>
                </a:lnTo>
                <a:cubicBezTo>
                  <a:pt x="265089" y="466452"/>
                  <a:pt x="265089" y="469976"/>
                  <a:pt x="265089" y="473500"/>
                </a:cubicBezTo>
                <a:cubicBezTo>
                  <a:pt x="265647" y="473319"/>
                  <a:pt x="266247" y="473319"/>
                  <a:pt x="266804" y="473500"/>
                </a:cubicBezTo>
                <a:lnTo>
                  <a:pt x="266899" y="472929"/>
                </a:lnTo>
                <a:cubicBezTo>
                  <a:pt x="266994" y="470928"/>
                  <a:pt x="266994" y="469023"/>
                  <a:pt x="266804" y="468071"/>
                </a:cubicBezTo>
                <a:cubicBezTo>
                  <a:pt x="266791" y="465547"/>
                  <a:pt x="266536" y="463023"/>
                  <a:pt x="266042" y="460546"/>
                </a:cubicBezTo>
                <a:close/>
                <a:moveTo>
                  <a:pt x="707811" y="456069"/>
                </a:moveTo>
                <a:cubicBezTo>
                  <a:pt x="694000" y="468547"/>
                  <a:pt x="674283" y="465213"/>
                  <a:pt x="657900" y="472262"/>
                </a:cubicBezTo>
                <a:cubicBezTo>
                  <a:pt x="657805" y="472871"/>
                  <a:pt x="657577" y="473462"/>
                  <a:pt x="657234" y="473977"/>
                </a:cubicBezTo>
                <a:cubicBezTo>
                  <a:pt x="667016" y="475338"/>
                  <a:pt x="676960" y="475081"/>
                  <a:pt x="686666" y="473214"/>
                </a:cubicBezTo>
                <a:cubicBezTo>
                  <a:pt x="691619" y="472167"/>
                  <a:pt x="710955" y="468166"/>
                  <a:pt x="712098" y="463689"/>
                </a:cubicBezTo>
                <a:lnTo>
                  <a:pt x="712193" y="463499"/>
                </a:lnTo>
                <a:cubicBezTo>
                  <a:pt x="712955" y="460546"/>
                  <a:pt x="710955" y="457879"/>
                  <a:pt x="707811" y="456069"/>
                </a:cubicBezTo>
                <a:close/>
                <a:moveTo>
                  <a:pt x="395391" y="451497"/>
                </a:moveTo>
                <a:cubicBezTo>
                  <a:pt x="373389" y="463785"/>
                  <a:pt x="352529" y="480834"/>
                  <a:pt x="350719" y="507981"/>
                </a:cubicBezTo>
                <a:cubicBezTo>
                  <a:pt x="350710" y="508828"/>
                  <a:pt x="350329" y="509638"/>
                  <a:pt x="349671" y="510171"/>
                </a:cubicBezTo>
                <a:cubicBezTo>
                  <a:pt x="374817" y="499218"/>
                  <a:pt x="385771" y="475786"/>
                  <a:pt x="395296" y="451593"/>
                </a:cubicBezTo>
                <a:close/>
                <a:moveTo>
                  <a:pt x="550173" y="440067"/>
                </a:moveTo>
                <a:lnTo>
                  <a:pt x="550173" y="440639"/>
                </a:lnTo>
                <a:lnTo>
                  <a:pt x="550308" y="440606"/>
                </a:lnTo>
                <a:lnTo>
                  <a:pt x="554078" y="455688"/>
                </a:lnTo>
                <a:cubicBezTo>
                  <a:pt x="553221" y="450545"/>
                  <a:pt x="551982" y="445497"/>
                  <a:pt x="550554" y="440544"/>
                </a:cubicBezTo>
                <a:lnTo>
                  <a:pt x="550308" y="440606"/>
                </a:lnTo>
                <a:close/>
                <a:moveTo>
                  <a:pt x="689809" y="434733"/>
                </a:moveTo>
                <a:cubicBezTo>
                  <a:pt x="680389" y="446592"/>
                  <a:pt x="670245" y="457860"/>
                  <a:pt x="659424" y="468452"/>
                </a:cubicBezTo>
                <a:cubicBezTo>
                  <a:pt x="674855" y="463308"/>
                  <a:pt x="693333" y="465023"/>
                  <a:pt x="706002" y="453783"/>
                </a:cubicBezTo>
                <a:cubicBezTo>
                  <a:pt x="703916" y="452174"/>
                  <a:pt x="701973" y="450392"/>
                  <a:pt x="700191" y="448449"/>
                </a:cubicBezTo>
                <a:lnTo>
                  <a:pt x="700287" y="448259"/>
                </a:lnTo>
                <a:cubicBezTo>
                  <a:pt x="696762" y="443782"/>
                  <a:pt x="696381" y="440067"/>
                  <a:pt x="692000" y="436257"/>
                </a:cubicBezTo>
                <a:cubicBezTo>
                  <a:pt x="691333" y="435667"/>
                  <a:pt x="690600" y="435152"/>
                  <a:pt x="689809" y="434733"/>
                </a:cubicBezTo>
                <a:close/>
                <a:moveTo>
                  <a:pt x="671521" y="425018"/>
                </a:moveTo>
                <a:cubicBezTo>
                  <a:pt x="662434" y="437134"/>
                  <a:pt x="657338" y="451783"/>
                  <a:pt x="656948" y="466928"/>
                </a:cubicBezTo>
                <a:cubicBezTo>
                  <a:pt x="667778" y="456250"/>
                  <a:pt x="677989" y="444963"/>
                  <a:pt x="687523" y="433114"/>
                </a:cubicBezTo>
                <a:lnTo>
                  <a:pt x="687618" y="432924"/>
                </a:lnTo>
                <a:cubicBezTo>
                  <a:pt x="682827" y="431161"/>
                  <a:pt x="678151" y="429095"/>
                  <a:pt x="673617" y="426732"/>
                </a:cubicBezTo>
                <a:cubicBezTo>
                  <a:pt x="672874" y="426218"/>
                  <a:pt x="672169" y="425647"/>
                  <a:pt x="671521" y="425018"/>
                </a:cubicBezTo>
                <a:close/>
                <a:moveTo>
                  <a:pt x="102045" y="418372"/>
                </a:moveTo>
                <a:cubicBezTo>
                  <a:pt x="101331" y="419182"/>
                  <a:pt x="102307" y="421175"/>
                  <a:pt x="104974" y="424351"/>
                </a:cubicBezTo>
                <a:cubicBezTo>
                  <a:pt x="114204" y="435152"/>
                  <a:pt x="125263" y="444249"/>
                  <a:pt x="137645" y="451212"/>
                </a:cubicBezTo>
                <a:lnTo>
                  <a:pt x="137740" y="450735"/>
                </a:lnTo>
                <a:cubicBezTo>
                  <a:pt x="156695" y="461689"/>
                  <a:pt x="191175" y="475024"/>
                  <a:pt x="211083" y="459784"/>
                </a:cubicBezTo>
                <a:cubicBezTo>
                  <a:pt x="195898" y="448716"/>
                  <a:pt x="179386" y="439601"/>
                  <a:pt x="161934" y="432638"/>
                </a:cubicBezTo>
                <a:cubicBezTo>
                  <a:pt x="148218" y="427304"/>
                  <a:pt x="123929" y="416827"/>
                  <a:pt x="109260" y="419494"/>
                </a:cubicBezTo>
                <a:cubicBezTo>
                  <a:pt x="105165" y="417937"/>
                  <a:pt x="102760" y="417563"/>
                  <a:pt x="102045" y="418372"/>
                </a:cubicBezTo>
                <a:close/>
                <a:moveTo>
                  <a:pt x="662365" y="417684"/>
                </a:moveTo>
                <a:lnTo>
                  <a:pt x="655083" y="419389"/>
                </a:lnTo>
                <a:lnTo>
                  <a:pt x="655138" y="419208"/>
                </a:lnTo>
                <a:lnTo>
                  <a:pt x="655043" y="419398"/>
                </a:lnTo>
                <a:lnTo>
                  <a:pt x="655083" y="419389"/>
                </a:lnTo>
                <a:lnTo>
                  <a:pt x="647804" y="443366"/>
                </a:lnTo>
                <a:cubicBezTo>
                  <a:pt x="647399" y="453426"/>
                  <a:pt x="648947" y="463975"/>
                  <a:pt x="652185" y="470452"/>
                </a:cubicBezTo>
                <a:lnTo>
                  <a:pt x="653233" y="469214"/>
                </a:lnTo>
                <a:cubicBezTo>
                  <a:pt x="653481" y="468881"/>
                  <a:pt x="653805" y="468623"/>
                  <a:pt x="654186" y="468452"/>
                </a:cubicBezTo>
                <a:cubicBezTo>
                  <a:pt x="654109" y="452088"/>
                  <a:pt x="659434" y="436153"/>
                  <a:pt x="669330" y="423113"/>
                </a:cubicBezTo>
                <a:cubicBezTo>
                  <a:pt x="666949" y="420970"/>
                  <a:pt x="664687" y="418732"/>
                  <a:pt x="662365" y="417684"/>
                </a:cubicBezTo>
                <a:close/>
                <a:moveTo>
                  <a:pt x="542553" y="417398"/>
                </a:moveTo>
                <a:cubicBezTo>
                  <a:pt x="542553" y="418446"/>
                  <a:pt x="542553" y="419494"/>
                  <a:pt x="542553" y="420446"/>
                </a:cubicBezTo>
                <a:cubicBezTo>
                  <a:pt x="543219" y="420875"/>
                  <a:pt x="543724" y="421513"/>
                  <a:pt x="543981" y="422256"/>
                </a:cubicBezTo>
                <a:cubicBezTo>
                  <a:pt x="544362" y="423208"/>
                  <a:pt x="545029" y="424256"/>
                  <a:pt x="545029" y="425304"/>
                </a:cubicBezTo>
                <a:lnTo>
                  <a:pt x="545696" y="425208"/>
                </a:lnTo>
                <a:cubicBezTo>
                  <a:pt x="545591" y="424608"/>
                  <a:pt x="545724" y="423989"/>
                  <a:pt x="546077" y="423494"/>
                </a:cubicBezTo>
                <a:cubicBezTo>
                  <a:pt x="544934" y="421398"/>
                  <a:pt x="543791" y="419398"/>
                  <a:pt x="542553" y="417398"/>
                </a:cubicBezTo>
                <a:close/>
                <a:moveTo>
                  <a:pt x="536933" y="410635"/>
                </a:moveTo>
                <a:lnTo>
                  <a:pt x="536647" y="410730"/>
                </a:lnTo>
                <a:lnTo>
                  <a:pt x="536647" y="415054"/>
                </a:lnTo>
                <a:lnTo>
                  <a:pt x="535028" y="440067"/>
                </a:lnTo>
                <a:cubicBezTo>
                  <a:pt x="535552" y="439877"/>
                  <a:pt x="536123" y="439877"/>
                  <a:pt x="536647" y="440067"/>
                </a:cubicBezTo>
                <a:lnTo>
                  <a:pt x="536647" y="415054"/>
                </a:lnTo>
                <a:close/>
                <a:moveTo>
                  <a:pt x="286330" y="358533"/>
                </a:moveTo>
                <a:lnTo>
                  <a:pt x="286235" y="358629"/>
                </a:lnTo>
                <a:lnTo>
                  <a:pt x="286335" y="358750"/>
                </a:lnTo>
                <a:lnTo>
                  <a:pt x="287158" y="396016"/>
                </a:lnTo>
                <a:cubicBezTo>
                  <a:pt x="290390" y="432561"/>
                  <a:pt x="302999" y="464832"/>
                  <a:pt x="344433" y="479691"/>
                </a:cubicBezTo>
                <a:lnTo>
                  <a:pt x="344433" y="478072"/>
                </a:lnTo>
                <a:cubicBezTo>
                  <a:pt x="343213" y="477958"/>
                  <a:pt x="342166" y="477139"/>
                  <a:pt x="341766" y="475977"/>
                </a:cubicBezTo>
                <a:cubicBezTo>
                  <a:pt x="330836" y="445116"/>
                  <a:pt x="323978" y="411362"/>
                  <a:pt x="307047" y="383796"/>
                </a:cubicBezTo>
                <a:lnTo>
                  <a:pt x="286335" y="358750"/>
                </a:lnTo>
                <a:close/>
                <a:moveTo>
                  <a:pt x="463209" y="334340"/>
                </a:moveTo>
                <a:lnTo>
                  <a:pt x="462638" y="336054"/>
                </a:lnTo>
                <a:cubicBezTo>
                  <a:pt x="462562" y="336454"/>
                  <a:pt x="462314" y="336797"/>
                  <a:pt x="461971" y="337007"/>
                </a:cubicBezTo>
                <a:cubicBezTo>
                  <a:pt x="472953" y="343579"/>
                  <a:pt x="485307" y="347494"/>
                  <a:pt x="498071" y="348437"/>
                </a:cubicBezTo>
                <a:lnTo>
                  <a:pt x="498547" y="348342"/>
                </a:lnTo>
                <a:cubicBezTo>
                  <a:pt x="506929" y="348818"/>
                  <a:pt x="525312" y="350437"/>
                  <a:pt x="520359" y="338436"/>
                </a:cubicBezTo>
                <a:cubicBezTo>
                  <a:pt x="520045" y="338664"/>
                  <a:pt x="519693" y="338836"/>
                  <a:pt x="519312" y="338912"/>
                </a:cubicBezTo>
                <a:cubicBezTo>
                  <a:pt x="510834" y="339102"/>
                  <a:pt x="502357" y="339007"/>
                  <a:pt x="493880" y="338436"/>
                </a:cubicBezTo>
                <a:cubicBezTo>
                  <a:pt x="484698" y="336835"/>
                  <a:pt x="475373" y="336235"/>
                  <a:pt x="466067" y="336626"/>
                </a:cubicBezTo>
                <a:cubicBezTo>
                  <a:pt x="465791" y="336654"/>
                  <a:pt x="465505" y="336607"/>
                  <a:pt x="465248" y="336483"/>
                </a:cubicBezTo>
                <a:cubicBezTo>
                  <a:pt x="464438" y="336111"/>
                  <a:pt x="464076" y="335150"/>
                  <a:pt x="464448" y="334340"/>
                </a:cubicBezTo>
                <a:close/>
                <a:moveTo>
                  <a:pt x="510930" y="315385"/>
                </a:moveTo>
                <a:cubicBezTo>
                  <a:pt x="496166" y="321957"/>
                  <a:pt x="481212" y="327958"/>
                  <a:pt x="465972" y="333197"/>
                </a:cubicBezTo>
                <a:cubicBezTo>
                  <a:pt x="474001" y="332816"/>
                  <a:pt x="482050" y="333292"/>
                  <a:pt x="489975" y="334626"/>
                </a:cubicBezTo>
                <a:cubicBezTo>
                  <a:pt x="499690" y="335531"/>
                  <a:pt x="509463" y="335816"/>
                  <a:pt x="519216" y="335483"/>
                </a:cubicBezTo>
                <a:lnTo>
                  <a:pt x="519693" y="335388"/>
                </a:lnTo>
                <a:cubicBezTo>
                  <a:pt x="517197" y="332625"/>
                  <a:pt x="514940" y="329663"/>
                  <a:pt x="512930" y="326529"/>
                </a:cubicBezTo>
                <a:cubicBezTo>
                  <a:pt x="511625" y="322958"/>
                  <a:pt x="510949" y="319186"/>
                  <a:pt x="510930" y="315385"/>
                </a:cubicBezTo>
                <a:close/>
                <a:moveTo>
                  <a:pt x="101069" y="313099"/>
                </a:moveTo>
                <a:cubicBezTo>
                  <a:pt x="95068" y="315099"/>
                  <a:pt x="89544" y="317671"/>
                  <a:pt x="88496" y="322624"/>
                </a:cubicBezTo>
                <a:cubicBezTo>
                  <a:pt x="86305" y="333864"/>
                  <a:pt x="143741" y="349008"/>
                  <a:pt x="160886" y="354342"/>
                </a:cubicBezTo>
                <a:cubicBezTo>
                  <a:pt x="146122" y="346056"/>
                  <a:pt x="130692" y="338340"/>
                  <a:pt x="116595" y="328815"/>
                </a:cubicBezTo>
                <a:cubicBezTo>
                  <a:pt x="112213" y="325958"/>
                  <a:pt x="102021" y="319481"/>
                  <a:pt x="101069" y="313099"/>
                </a:cubicBezTo>
                <a:close/>
                <a:moveTo>
                  <a:pt x="655900" y="301098"/>
                </a:moveTo>
                <a:cubicBezTo>
                  <a:pt x="642470" y="316719"/>
                  <a:pt x="625896" y="329768"/>
                  <a:pt x="612180" y="345294"/>
                </a:cubicBezTo>
                <a:cubicBezTo>
                  <a:pt x="622372" y="343294"/>
                  <a:pt x="631897" y="341198"/>
                  <a:pt x="641422" y="338531"/>
                </a:cubicBezTo>
                <a:cubicBezTo>
                  <a:pt x="647318" y="337569"/>
                  <a:pt x="653052" y="335807"/>
                  <a:pt x="658472" y="333292"/>
                </a:cubicBezTo>
                <a:cubicBezTo>
                  <a:pt x="661901" y="330911"/>
                  <a:pt x="669616" y="313004"/>
                  <a:pt x="666949" y="308241"/>
                </a:cubicBezTo>
                <a:lnTo>
                  <a:pt x="666949" y="308146"/>
                </a:lnTo>
                <a:cubicBezTo>
                  <a:pt x="666092" y="306622"/>
                  <a:pt x="659234" y="304241"/>
                  <a:pt x="657329" y="302717"/>
                </a:cubicBezTo>
                <a:close/>
                <a:moveTo>
                  <a:pt x="130787" y="297097"/>
                </a:moveTo>
                <a:lnTo>
                  <a:pt x="130311" y="297192"/>
                </a:lnTo>
                <a:lnTo>
                  <a:pt x="130387" y="297338"/>
                </a:lnTo>
                <a:lnTo>
                  <a:pt x="112404" y="308146"/>
                </a:lnTo>
                <a:cubicBezTo>
                  <a:pt x="109499" y="309518"/>
                  <a:pt x="106509" y="310689"/>
                  <a:pt x="103450" y="311670"/>
                </a:cubicBezTo>
                <a:cubicBezTo>
                  <a:pt x="102879" y="319671"/>
                  <a:pt x="124881" y="330435"/>
                  <a:pt x="130596" y="333673"/>
                </a:cubicBezTo>
                <a:lnTo>
                  <a:pt x="157457" y="348913"/>
                </a:lnTo>
                <a:lnTo>
                  <a:pt x="130387" y="297338"/>
                </a:lnTo>
                <a:close/>
                <a:moveTo>
                  <a:pt x="164886" y="290525"/>
                </a:moveTo>
                <a:cubicBezTo>
                  <a:pt x="162981" y="290715"/>
                  <a:pt x="160981" y="292430"/>
                  <a:pt x="158981" y="292430"/>
                </a:cubicBezTo>
                <a:lnTo>
                  <a:pt x="148046" y="290828"/>
                </a:lnTo>
                <a:lnTo>
                  <a:pt x="148408" y="290715"/>
                </a:lnTo>
                <a:lnTo>
                  <a:pt x="147932" y="290811"/>
                </a:lnTo>
                <a:lnTo>
                  <a:pt x="148046" y="290828"/>
                </a:lnTo>
                <a:lnTo>
                  <a:pt x="132787" y="295573"/>
                </a:lnTo>
                <a:cubicBezTo>
                  <a:pt x="139299" y="314204"/>
                  <a:pt x="148544" y="331759"/>
                  <a:pt x="160219" y="347675"/>
                </a:cubicBezTo>
                <a:cubicBezTo>
                  <a:pt x="160617" y="328520"/>
                  <a:pt x="162399" y="309423"/>
                  <a:pt x="165553" y="290525"/>
                </a:cubicBezTo>
                <a:close/>
                <a:moveTo>
                  <a:pt x="168887" y="290334"/>
                </a:moveTo>
                <a:cubicBezTo>
                  <a:pt x="165524" y="309946"/>
                  <a:pt x="163677" y="329787"/>
                  <a:pt x="163362" y="349675"/>
                </a:cubicBezTo>
                <a:cubicBezTo>
                  <a:pt x="165392" y="344046"/>
                  <a:pt x="168077" y="338674"/>
                  <a:pt x="171363" y="333673"/>
                </a:cubicBezTo>
                <a:cubicBezTo>
                  <a:pt x="174983" y="327577"/>
                  <a:pt x="195462" y="303098"/>
                  <a:pt x="190413" y="296145"/>
                </a:cubicBezTo>
                <a:lnTo>
                  <a:pt x="190890" y="296049"/>
                </a:lnTo>
                <a:cubicBezTo>
                  <a:pt x="186699" y="290525"/>
                  <a:pt x="176031" y="290049"/>
                  <a:pt x="168887" y="290334"/>
                </a:cubicBezTo>
                <a:close/>
                <a:moveTo>
                  <a:pt x="493594" y="289953"/>
                </a:moveTo>
                <a:cubicBezTo>
                  <a:pt x="483307" y="303288"/>
                  <a:pt x="469877" y="313956"/>
                  <a:pt x="464257" y="330815"/>
                </a:cubicBezTo>
                <a:cubicBezTo>
                  <a:pt x="480069" y="325386"/>
                  <a:pt x="495499" y="319195"/>
                  <a:pt x="510739" y="312337"/>
                </a:cubicBezTo>
                <a:cubicBezTo>
                  <a:pt x="510577" y="310737"/>
                  <a:pt x="510320" y="309146"/>
                  <a:pt x="509977" y="307575"/>
                </a:cubicBezTo>
                <a:cubicBezTo>
                  <a:pt x="506739" y="293573"/>
                  <a:pt x="500833" y="297764"/>
                  <a:pt x="493880" y="290334"/>
                </a:cubicBezTo>
                <a:close/>
                <a:moveTo>
                  <a:pt x="628563" y="282333"/>
                </a:moveTo>
                <a:cubicBezTo>
                  <a:pt x="622344" y="292182"/>
                  <a:pt x="617476" y="302812"/>
                  <a:pt x="614085" y="313956"/>
                </a:cubicBezTo>
                <a:cubicBezTo>
                  <a:pt x="611418" y="323577"/>
                  <a:pt x="611323" y="333578"/>
                  <a:pt x="609513" y="343103"/>
                </a:cubicBezTo>
                <a:cubicBezTo>
                  <a:pt x="623325" y="327101"/>
                  <a:pt x="639993" y="314528"/>
                  <a:pt x="653519" y="298526"/>
                </a:cubicBezTo>
                <a:cubicBezTo>
                  <a:pt x="648852" y="292715"/>
                  <a:pt x="648947" y="289096"/>
                  <a:pt x="638374" y="285096"/>
                </a:cubicBezTo>
                <a:lnTo>
                  <a:pt x="638660" y="285000"/>
                </a:lnTo>
                <a:cubicBezTo>
                  <a:pt x="635402" y="283743"/>
                  <a:pt x="632021" y="282848"/>
                  <a:pt x="628563" y="282333"/>
                </a:cubicBezTo>
                <a:close/>
                <a:moveTo>
                  <a:pt x="472353" y="277857"/>
                </a:moveTo>
                <a:cubicBezTo>
                  <a:pt x="465495" y="279666"/>
                  <a:pt x="459780" y="297097"/>
                  <a:pt x="458542" y="302812"/>
                </a:cubicBezTo>
                <a:lnTo>
                  <a:pt x="459018" y="302717"/>
                </a:lnTo>
                <a:cubicBezTo>
                  <a:pt x="457018" y="312366"/>
                  <a:pt x="457847" y="322386"/>
                  <a:pt x="461400" y="331578"/>
                </a:cubicBezTo>
                <a:cubicBezTo>
                  <a:pt x="463543" y="323158"/>
                  <a:pt x="467467" y="315290"/>
                  <a:pt x="472925" y="308527"/>
                </a:cubicBezTo>
                <a:cubicBezTo>
                  <a:pt x="478735" y="300812"/>
                  <a:pt x="485784" y="294811"/>
                  <a:pt x="491975" y="287382"/>
                </a:cubicBezTo>
                <a:lnTo>
                  <a:pt x="491118" y="286048"/>
                </a:lnTo>
                <a:cubicBezTo>
                  <a:pt x="490546" y="284715"/>
                  <a:pt x="489498" y="283381"/>
                  <a:pt x="489498" y="281952"/>
                </a:cubicBezTo>
                <a:close/>
                <a:moveTo>
                  <a:pt x="602846" y="271475"/>
                </a:moveTo>
                <a:cubicBezTo>
                  <a:pt x="597226" y="296526"/>
                  <a:pt x="594559" y="319481"/>
                  <a:pt x="606751" y="342150"/>
                </a:cubicBezTo>
                <a:cubicBezTo>
                  <a:pt x="608028" y="331025"/>
                  <a:pt x="609971" y="319995"/>
                  <a:pt x="612561" y="309099"/>
                </a:cubicBezTo>
                <a:cubicBezTo>
                  <a:pt x="615848" y="299612"/>
                  <a:pt x="620162" y="290506"/>
                  <a:pt x="625420" y="281952"/>
                </a:cubicBezTo>
                <a:lnTo>
                  <a:pt x="620943" y="281476"/>
                </a:lnTo>
                <a:cubicBezTo>
                  <a:pt x="616019" y="281162"/>
                  <a:pt x="611304" y="279362"/>
                  <a:pt x="607418" y="276333"/>
                </a:cubicBezTo>
                <a:lnTo>
                  <a:pt x="607704" y="276237"/>
                </a:lnTo>
                <a:cubicBezTo>
                  <a:pt x="605922" y="274828"/>
                  <a:pt x="604294" y="273227"/>
                  <a:pt x="602846" y="271475"/>
                </a:cubicBezTo>
                <a:close/>
                <a:moveTo>
                  <a:pt x="599417" y="268617"/>
                </a:moveTo>
                <a:cubicBezTo>
                  <a:pt x="596464" y="263760"/>
                  <a:pt x="593226" y="264140"/>
                  <a:pt x="589892" y="269951"/>
                </a:cubicBezTo>
                <a:cubicBezTo>
                  <a:pt x="589549" y="270017"/>
                  <a:pt x="589216" y="270113"/>
                  <a:pt x="588882" y="270227"/>
                </a:cubicBezTo>
                <a:cubicBezTo>
                  <a:pt x="584396" y="271741"/>
                  <a:pt x="581996" y="276609"/>
                  <a:pt x="583510" y="281095"/>
                </a:cubicBezTo>
                <a:lnTo>
                  <a:pt x="583796" y="281000"/>
                </a:lnTo>
                <a:cubicBezTo>
                  <a:pt x="579595" y="303403"/>
                  <a:pt x="587015" y="326415"/>
                  <a:pt x="603513" y="342150"/>
                </a:cubicBezTo>
                <a:cubicBezTo>
                  <a:pt x="591606" y="318909"/>
                  <a:pt x="594464" y="295097"/>
                  <a:pt x="600465" y="269379"/>
                </a:cubicBezTo>
                <a:close/>
                <a:moveTo>
                  <a:pt x="431396" y="239280"/>
                </a:moveTo>
                <a:cubicBezTo>
                  <a:pt x="417527" y="246196"/>
                  <a:pt x="404488" y="254663"/>
                  <a:pt x="392534" y="264522"/>
                </a:cubicBezTo>
                <a:lnTo>
                  <a:pt x="392629" y="264427"/>
                </a:lnTo>
                <a:cubicBezTo>
                  <a:pt x="379770" y="274999"/>
                  <a:pt x="361578" y="290239"/>
                  <a:pt x="358720" y="308337"/>
                </a:cubicBezTo>
                <a:lnTo>
                  <a:pt x="358720" y="314623"/>
                </a:lnTo>
                <a:cubicBezTo>
                  <a:pt x="358625" y="315671"/>
                  <a:pt x="358625" y="316719"/>
                  <a:pt x="358720" y="317766"/>
                </a:cubicBezTo>
                <a:cubicBezTo>
                  <a:pt x="358901" y="318633"/>
                  <a:pt x="358692" y="319538"/>
                  <a:pt x="358149" y="320243"/>
                </a:cubicBezTo>
                <a:lnTo>
                  <a:pt x="358149" y="321481"/>
                </a:lnTo>
                <a:cubicBezTo>
                  <a:pt x="396287" y="310366"/>
                  <a:pt x="424738" y="278447"/>
                  <a:pt x="431396" y="239280"/>
                </a:cubicBezTo>
                <a:close/>
                <a:moveTo>
                  <a:pt x="258136" y="236994"/>
                </a:moveTo>
                <a:lnTo>
                  <a:pt x="257088" y="237566"/>
                </a:lnTo>
                <a:lnTo>
                  <a:pt x="257946" y="237471"/>
                </a:lnTo>
                <a:cubicBezTo>
                  <a:pt x="234514" y="253949"/>
                  <a:pt x="266804" y="263379"/>
                  <a:pt x="276329" y="266808"/>
                </a:cubicBezTo>
                <a:lnTo>
                  <a:pt x="302523" y="276333"/>
                </a:lnTo>
                <a:cubicBezTo>
                  <a:pt x="286192" y="265065"/>
                  <a:pt x="271288" y="251853"/>
                  <a:pt x="258136" y="236994"/>
                </a:cubicBezTo>
                <a:close/>
                <a:moveTo>
                  <a:pt x="282615" y="220230"/>
                </a:moveTo>
                <a:cubicBezTo>
                  <a:pt x="280094" y="223726"/>
                  <a:pt x="277186" y="226917"/>
                  <a:pt x="273948" y="229755"/>
                </a:cubicBezTo>
                <a:lnTo>
                  <a:pt x="274805" y="229660"/>
                </a:lnTo>
                <a:cubicBezTo>
                  <a:pt x="270280" y="232099"/>
                  <a:pt x="265567" y="234175"/>
                  <a:pt x="260708" y="235852"/>
                </a:cubicBezTo>
                <a:cubicBezTo>
                  <a:pt x="274815" y="251596"/>
                  <a:pt x="290811" y="265550"/>
                  <a:pt x="308333" y="277380"/>
                </a:cubicBezTo>
                <a:cubicBezTo>
                  <a:pt x="301665" y="257187"/>
                  <a:pt x="286330" y="241090"/>
                  <a:pt x="282615" y="220230"/>
                </a:cubicBezTo>
                <a:close/>
                <a:moveTo>
                  <a:pt x="319287" y="210801"/>
                </a:moveTo>
                <a:cubicBezTo>
                  <a:pt x="317023" y="211906"/>
                  <a:pt x="314563" y="212553"/>
                  <a:pt x="312048" y="212706"/>
                </a:cubicBezTo>
                <a:lnTo>
                  <a:pt x="312524" y="212610"/>
                </a:lnTo>
                <a:cubicBezTo>
                  <a:pt x="303233" y="211334"/>
                  <a:pt x="293784" y="213287"/>
                  <a:pt x="285759" y="218135"/>
                </a:cubicBezTo>
                <a:cubicBezTo>
                  <a:pt x="288616" y="238804"/>
                  <a:pt x="303189" y="254806"/>
                  <a:pt x="310809" y="273856"/>
                </a:cubicBezTo>
                <a:cubicBezTo>
                  <a:pt x="309716" y="264045"/>
                  <a:pt x="309716" y="254139"/>
                  <a:pt x="310809" y="244329"/>
                </a:cubicBezTo>
                <a:cubicBezTo>
                  <a:pt x="312143" y="232613"/>
                  <a:pt x="317572" y="222326"/>
                  <a:pt x="319287" y="210801"/>
                </a:cubicBezTo>
                <a:close/>
                <a:moveTo>
                  <a:pt x="332991" y="209110"/>
                </a:moveTo>
                <a:cubicBezTo>
                  <a:pt x="330288" y="207015"/>
                  <a:pt x="326431" y="208038"/>
                  <a:pt x="322430" y="209562"/>
                </a:cubicBezTo>
                <a:cubicBezTo>
                  <a:pt x="320586" y="218163"/>
                  <a:pt x="318167" y="226622"/>
                  <a:pt x="315191" y="234899"/>
                </a:cubicBezTo>
                <a:cubicBezTo>
                  <a:pt x="312390" y="247005"/>
                  <a:pt x="311681" y="259511"/>
                  <a:pt x="313095" y="271856"/>
                </a:cubicBezTo>
                <a:cubicBezTo>
                  <a:pt x="317128" y="261131"/>
                  <a:pt x="322437" y="250929"/>
                  <a:pt x="328907" y="241471"/>
                </a:cubicBezTo>
                <a:cubicBezTo>
                  <a:pt x="332193" y="237166"/>
                  <a:pt x="334649" y="232289"/>
                  <a:pt x="336146" y="227088"/>
                </a:cubicBezTo>
                <a:lnTo>
                  <a:pt x="336622" y="227374"/>
                </a:lnTo>
                <a:cubicBezTo>
                  <a:pt x="337241" y="216421"/>
                  <a:pt x="335693" y="211206"/>
                  <a:pt x="332991" y="209110"/>
                </a:cubicBezTo>
                <a:close/>
                <a:moveTo>
                  <a:pt x="476068" y="73260"/>
                </a:moveTo>
                <a:cubicBezTo>
                  <a:pt x="458733" y="83356"/>
                  <a:pt x="439683" y="89547"/>
                  <a:pt x="422061" y="99072"/>
                </a:cubicBezTo>
                <a:cubicBezTo>
                  <a:pt x="402411" y="110588"/>
                  <a:pt x="383885" y="123923"/>
                  <a:pt x="366721" y="138887"/>
                </a:cubicBezTo>
                <a:cubicBezTo>
                  <a:pt x="380656" y="130514"/>
                  <a:pt x="395610" y="123961"/>
                  <a:pt x="411203" y="119361"/>
                </a:cubicBezTo>
                <a:lnTo>
                  <a:pt x="411679" y="119265"/>
                </a:lnTo>
                <a:cubicBezTo>
                  <a:pt x="434825" y="111931"/>
                  <a:pt x="477497" y="106216"/>
                  <a:pt x="477116" y="75355"/>
                </a:cubicBezTo>
                <a:cubicBezTo>
                  <a:pt x="476992" y="74565"/>
                  <a:pt x="476621" y="73831"/>
                  <a:pt x="476068" y="73260"/>
                </a:cubicBezTo>
                <a:close/>
                <a:moveTo>
                  <a:pt x="294522" y="39446"/>
                </a:moveTo>
                <a:cubicBezTo>
                  <a:pt x="290712" y="43923"/>
                  <a:pt x="287092" y="48685"/>
                  <a:pt x="282901" y="52781"/>
                </a:cubicBezTo>
                <a:cubicBezTo>
                  <a:pt x="280149" y="55353"/>
                  <a:pt x="277256" y="57772"/>
                  <a:pt x="274233" y="60020"/>
                </a:cubicBezTo>
                <a:cubicBezTo>
                  <a:pt x="270906" y="70840"/>
                  <a:pt x="272694" y="82585"/>
                  <a:pt x="279091" y="91929"/>
                </a:cubicBezTo>
                <a:cubicBezTo>
                  <a:pt x="285378" y="97167"/>
                  <a:pt x="301951" y="97358"/>
                  <a:pt x="310238" y="100311"/>
                </a:cubicBezTo>
                <a:cubicBezTo>
                  <a:pt x="318847" y="103416"/>
                  <a:pt x="327219" y="107140"/>
                  <a:pt x="335289" y="111455"/>
                </a:cubicBezTo>
                <a:lnTo>
                  <a:pt x="336146" y="111360"/>
                </a:lnTo>
                <a:cubicBezTo>
                  <a:pt x="346909" y="116170"/>
                  <a:pt x="355948" y="124142"/>
                  <a:pt x="362054" y="134220"/>
                </a:cubicBezTo>
                <a:cubicBezTo>
                  <a:pt x="362435" y="132410"/>
                  <a:pt x="363197" y="130505"/>
                  <a:pt x="363197" y="128790"/>
                </a:cubicBezTo>
                <a:cubicBezTo>
                  <a:pt x="361768" y="104502"/>
                  <a:pt x="337860" y="91548"/>
                  <a:pt x="321477" y="75927"/>
                </a:cubicBezTo>
                <a:cubicBezTo>
                  <a:pt x="310503" y="65373"/>
                  <a:pt x="301389" y="53038"/>
                  <a:pt x="294522" y="39446"/>
                </a:cubicBezTo>
                <a:close/>
                <a:moveTo>
                  <a:pt x="450446" y="28683"/>
                </a:moveTo>
                <a:cubicBezTo>
                  <a:pt x="442597" y="45208"/>
                  <a:pt x="431291" y="59858"/>
                  <a:pt x="417299" y="71640"/>
                </a:cubicBezTo>
                <a:cubicBezTo>
                  <a:pt x="398801" y="89557"/>
                  <a:pt x="382961" y="110016"/>
                  <a:pt x="370245" y="132410"/>
                </a:cubicBezTo>
                <a:cubicBezTo>
                  <a:pt x="383961" y="120685"/>
                  <a:pt x="398544" y="110026"/>
                  <a:pt x="413870" y="100501"/>
                </a:cubicBezTo>
                <a:cubicBezTo>
                  <a:pt x="433206" y="88976"/>
                  <a:pt x="455304" y="82213"/>
                  <a:pt x="474354" y="70973"/>
                </a:cubicBezTo>
                <a:cubicBezTo>
                  <a:pt x="474011" y="70574"/>
                  <a:pt x="473811" y="70069"/>
                  <a:pt x="473782" y="69545"/>
                </a:cubicBezTo>
                <a:lnTo>
                  <a:pt x="474258" y="69450"/>
                </a:lnTo>
                <a:cubicBezTo>
                  <a:pt x="472353" y="50685"/>
                  <a:pt x="467877" y="36874"/>
                  <a:pt x="450446" y="28683"/>
                </a:cubicBezTo>
                <a:close/>
                <a:moveTo>
                  <a:pt x="341099" y="17824"/>
                </a:moveTo>
                <a:lnTo>
                  <a:pt x="341143" y="17991"/>
                </a:lnTo>
                <a:lnTo>
                  <a:pt x="299475" y="34112"/>
                </a:lnTo>
                <a:lnTo>
                  <a:pt x="296522" y="37255"/>
                </a:lnTo>
                <a:cubicBezTo>
                  <a:pt x="309666" y="62115"/>
                  <a:pt x="328145" y="75831"/>
                  <a:pt x="347766" y="94881"/>
                </a:cubicBezTo>
                <a:cubicBezTo>
                  <a:pt x="355339" y="101511"/>
                  <a:pt x="361016" y="110016"/>
                  <a:pt x="364245" y="119551"/>
                </a:cubicBezTo>
                <a:cubicBezTo>
                  <a:pt x="365159" y="102330"/>
                  <a:pt x="361892" y="85137"/>
                  <a:pt x="354720" y="69450"/>
                </a:cubicBezTo>
                <a:lnTo>
                  <a:pt x="341143" y="17991"/>
                </a:lnTo>
                <a:lnTo>
                  <a:pt x="341575" y="17824"/>
                </a:lnTo>
                <a:close/>
                <a:moveTo>
                  <a:pt x="403964" y="12109"/>
                </a:moveTo>
                <a:cubicBezTo>
                  <a:pt x="400763" y="27511"/>
                  <a:pt x="395744" y="42475"/>
                  <a:pt x="389010" y="56686"/>
                </a:cubicBezTo>
                <a:lnTo>
                  <a:pt x="389486" y="56591"/>
                </a:lnTo>
                <a:cubicBezTo>
                  <a:pt x="378675" y="80222"/>
                  <a:pt x="371141" y="105216"/>
                  <a:pt x="367102" y="130886"/>
                </a:cubicBezTo>
                <a:cubicBezTo>
                  <a:pt x="376151" y="113855"/>
                  <a:pt x="387286" y="98015"/>
                  <a:pt x="400249" y="83737"/>
                </a:cubicBezTo>
                <a:cubicBezTo>
                  <a:pt x="417966" y="65449"/>
                  <a:pt x="438349" y="50876"/>
                  <a:pt x="447874" y="27349"/>
                </a:cubicBezTo>
                <a:cubicBezTo>
                  <a:pt x="433901" y="20520"/>
                  <a:pt x="419156" y="15405"/>
                  <a:pt x="403964" y="12109"/>
                </a:cubicBezTo>
                <a:close/>
                <a:moveTo>
                  <a:pt x="401773" y="11538"/>
                </a:moveTo>
                <a:cubicBezTo>
                  <a:pt x="390048" y="9499"/>
                  <a:pt x="378008" y="10080"/>
                  <a:pt x="366531" y="13252"/>
                </a:cubicBezTo>
                <a:cubicBezTo>
                  <a:pt x="359768" y="15157"/>
                  <a:pt x="352148" y="16395"/>
                  <a:pt x="344528" y="17824"/>
                </a:cubicBezTo>
                <a:cubicBezTo>
                  <a:pt x="349043" y="40665"/>
                  <a:pt x="355806" y="62992"/>
                  <a:pt x="364721" y="84499"/>
                </a:cubicBezTo>
                <a:cubicBezTo>
                  <a:pt x="367312" y="92262"/>
                  <a:pt x="368569" y="100415"/>
                  <a:pt x="368436" y="108597"/>
                </a:cubicBezTo>
                <a:cubicBezTo>
                  <a:pt x="370588" y="98482"/>
                  <a:pt x="373427" y="88519"/>
                  <a:pt x="376913" y="78784"/>
                </a:cubicBezTo>
                <a:cubicBezTo>
                  <a:pt x="385009" y="56115"/>
                  <a:pt x="397106" y="35350"/>
                  <a:pt x="401297" y="11633"/>
                </a:cubicBezTo>
                <a:close/>
                <a:moveTo>
                  <a:pt x="393772" y="2013"/>
                </a:moveTo>
                <a:lnTo>
                  <a:pt x="401964" y="3918"/>
                </a:lnTo>
                <a:cubicBezTo>
                  <a:pt x="402821" y="3156"/>
                  <a:pt x="404345" y="3346"/>
                  <a:pt x="404345" y="4489"/>
                </a:cubicBezTo>
                <a:cubicBezTo>
                  <a:pt x="426443" y="9823"/>
                  <a:pt x="453684" y="16872"/>
                  <a:pt x="469115" y="31921"/>
                </a:cubicBezTo>
                <a:cubicBezTo>
                  <a:pt x="475182" y="37912"/>
                  <a:pt x="478992" y="45828"/>
                  <a:pt x="479878" y="54305"/>
                </a:cubicBezTo>
                <a:cubicBezTo>
                  <a:pt x="482888" y="62220"/>
                  <a:pt x="485460" y="70297"/>
                  <a:pt x="487593" y="78498"/>
                </a:cubicBezTo>
                <a:cubicBezTo>
                  <a:pt x="488546" y="96120"/>
                  <a:pt x="466734" y="104692"/>
                  <a:pt x="453113" y="110502"/>
                </a:cubicBezTo>
                <a:cubicBezTo>
                  <a:pt x="423681" y="122885"/>
                  <a:pt x="391962" y="127362"/>
                  <a:pt x="365292" y="145554"/>
                </a:cubicBezTo>
                <a:cubicBezTo>
                  <a:pt x="363130" y="192798"/>
                  <a:pt x="360911" y="240042"/>
                  <a:pt x="358625" y="287286"/>
                </a:cubicBezTo>
                <a:cubicBezTo>
                  <a:pt x="374246" y="261473"/>
                  <a:pt x="410822" y="240614"/>
                  <a:pt x="432729" y="230136"/>
                </a:cubicBezTo>
                <a:cubicBezTo>
                  <a:pt x="434634" y="229279"/>
                  <a:pt x="437397" y="230232"/>
                  <a:pt x="437397" y="232803"/>
                </a:cubicBezTo>
                <a:cubicBezTo>
                  <a:pt x="432482" y="277818"/>
                  <a:pt x="400506" y="315223"/>
                  <a:pt x="356815" y="327101"/>
                </a:cubicBezTo>
                <a:lnTo>
                  <a:pt x="352815" y="411492"/>
                </a:lnTo>
                <a:cubicBezTo>
                  <a:pt x="390991" y="391528"/>
                  <a:pt x="425519" y="365249"/>
                  <a:pt x="454923" y="333769"/>
                </a:cubicBezTo>
                <a:cubicBezTo>
                  <a:pt x="446274" y="312728"/>
                  <a:pt x="451160" y="288553"/>
                  <a:pt x="467305" y="272523"/>
                </a:cubicBezTo>
                <a:cubicBezTo>
                  <a:pt x="472334" y="266522"/>
                  <a:pt x="480754" y="264617"/>
                  <a:pt x="487879" y="267855"/>
                </a:cubicBezTo>
                <a:cubicBezTo>
                  <a:pt x="491689" y="270332"/>
                  <a:pt x="492070" y="273761"/>
                  <a:pt x="494070" y="277380"/>
                </a:cubicBezTo>
                <a:cubicBezTo>
                  <a:pt x="494632" y="278266"/>
                  <a:pt x="495271" y="279095"/>
                  <a:pt x="495975" y="279857"/>
                </a:cubicBezTo>
                <a:cubicBezTo>
                  <a:pt x="496356" y="279190"/>
                  <a:pt x="496261" y="279571"/>
                  <a:pt x="497214" y="278047"/>
                </a:cubicBezTo>
                <a:cubicBezTo>
                  <a:pt x="498166" y="276523"/>
                  <a:pt x="500643" y="277952"/>
                  <a:pt x="499690" y="279476"/>
                </a:cubicBezTo>
                <a:lnTo>
                  <a:pt x="497785" y="282333"/>
                </a:lnTo>
                <a:cubicBezTo>
                  <a:pt x="501500" y="286239"/>
                  <a:pt x="505881" y="288429"/>
                  <a:pt x="510168" y="292335"/>
                </a:cubicBezTo>
                <a:cubicBezTo>
                  <a:pt x="512920" y="294802"/>
                  <a:pt x="514683" y="298192"/>
                  <a:pt x="515121" y="301860"/>
                </a:cubicBezTo>
                <a:cubicBezTo>
                  <a:pt x="515578" y="304498"/>
                  <a:pt x="515806" y="307174"/>
                  <a:pt x="515787" y="309861"/>
                </a:cubicBezTo>
                <a:cubicBezTo>
                  <a:pt x="516549" y="310337"/>
                  <a:pt x="516930" y="311670"/>
                  <a:pt x="515787" y="312147"/>
                </a:cubicBezTo>
                <a:cubicBezTo>
                  <a:pt x="515692" y="313290"/>
                  <a:pt x="515692" y="314433"/>
                  <a:pt x="515787" y="315576"/>
                </a:cubicBezTo>
                <a:cubicBezTo>
                  <a:pt x="517359" y="321910"/>
                  <a:pt x="520359" y="327806"/>
                  <a:pt x="524550" y="332816"/>
                </a:cubicBezTo>
                <a:cubicBezTo>
                  <a:pt x="527598" y="338055"/>
                  <a:pt x="532837" y="340627"/>
                  <a:pt x="527598" y="347580"/>
                </a:cubicBezTo>
                <a:cubicBezTo>
                  <a:pt x="522360" y="354533"/>
                  <a:pt x="507215" y="353961"/>
                  <a:pt x="499690" y="353961"/>
                </a:cubicBezTo>
                <a:cubicBezTo>
                  <a:pt x="484612" y="353390"/>
                  <a:pt x="469934" y="348999"/>
                  <a:pt x="457018" y="341198"/>
                </a:cubicBezTo>
                <a:cubicBezTo>
                  <a:pt x="426748" y="372983"/>
                  <a:pt x="391324" y="399424"/>
                  <a:pt x="352243" y="419398"/>
                </a:cubicBezTo>
                <a:cubicBezTo>
                  <a:pt x="352243" y="422351"/>
                  <a:pt x="352243" y="425304"/>
                  <a:pt x="352243" y="428256"/>
                </a:cubicBezTo>
                <a:cubicBezTo>
                  <a:pt x="351357" y="447306"/>
                  <a:pt x="350367" y="466356"/>
                  <a:pt x="349290" y="485406"/>
                </a:cubicBezTo>
                <a:cubicBezTo>
                  <a:pt x="358720" y="465690"/>
                  <a:pt x="378246" y="452259"/>
                  <a:pt x="398154" y="441972"/>
                </a:cubicBezTo>
                <a:cubicBezTo>
                  <a:pt x="399868" y="438639"/>
                  <a:pt x="405393" y="440258"/>
                  <a:pt x="403964" y="443877"/>
                </a:cubicBezTo>
                <a:lnTo>
                  <a:pt x="403964" y="444830"/>
                </a:lnTo>
                <a:cubicBezTo>
                  <a:pt x="403954" y="445287"/>
                  <a:pt x="403783" y="445725"/>
                  <a:pt x="403488" y="446068"/>
                </a:cubicBezTo>
                <a:cubicBezTo>
                  <a:pt x="391296" y="475786"/>
                  <a:pt x="380056" y="504266"/>
                  <a:pt x="348147" y="516934"/>
                </a:cubicBezTo>
                <a:cubicBezTo>
                  <a:pt x="347195" y="534460"/>
                  <a:pt x="346242" y="551986"/>
                  <a:pt x="345480" y="569512"/>
                </a:cubicBezTo>
                <a:cubicBezTo>
                  <a:pt x="345480" y="569512"/>
                  <a:pt x="345490" y="569522"/>
                  <a:pt x="345490" y="569522"/>
                </a:cubicBezTo>
                <a:cubicBezTo>
                  <a:pt x="346823" y="570865"/>
                  <a:pt x="346823" y="573036"/>
                  <a:pt x="345480" y="574370"/>
                </a:cubicBezTo>
                <a:cubicBezTo>
                  <a:pt x="343861" y="611708"/>
                  <a:pt x="342623" y="649141"/>
                  <a:pt x="342623" y="686384"/>
                </a:cubicBezTo>
                <a:cubicBezTo>
                  <a:pt x="352910" y="670287"/>
                  <a:pt x="377008" y="664953"/>
                  <a:pt x="393486" y="656094"/>
                </a:cubicBezTo>
                <a:cubicBezTo>
                  <a:pt x="393925" y="655847"/>
                  <a:pt x="394420" y="655713"/>
                  <a:pt x="394934" y="655704"/>
                </a:cubicBezTo>
                <a:cubicBezTo>
                  <a:pt x="396668" y="655656"/>
                  <a:pt x="398106" y="657028"/>
                  <a:pt x="398154" y="658761"/>
                </a:cubicBezTo>
                <a:cubicBezTo>
                  <a:pt x="398344" y="689622"/>
                  <a:pt x="369579" y="704767"/>
                  <a:pt x="343385" y="711625"/>
                </a:cubicBezTo>
                <a:lnTo>
                  <a:pt x="342813" y="711625"/>
                </a:lnTo>
                <a:cubicBezTo>
                  <a:pt x="343909" y="793016"/>
                  <a:pt x="355853" y="873903"/>
                  <a:pt x="378342" y="952131"/>
                </a:cubicBezTo>
                <a:cubicBezTo>
                  <a:pt x="378532" y="905649"/>
                  <a:pt x="383199" y="858501"/>
                  <a:pt x="401583" y="815353"/>
                </a:cubicBezTo>
                <a:cubicBezTo>
                  <a:pt x="418251" y="776967"/>
                  <a:pt x="443397" y="742772"/>
                  <a:pt x="465876" y="707148"/>
                </a:cubicBezTo>
                <a:cubicBezTo>
                  <a:pt x="465572" y="706863"/>
                  <a:pt x="465343" y="706501"/>
                  <a:pt x="465210" y="706101"/>
                </a:cubicBezTo>
                <a:cubicBezTo>
                  <a:pt x="458733" y="687670"/>
                  <a:pt x="454761" y="668448"/>
                  <a:pt x="453399" y="648951"/>
                </a:cubicBezTo>
                <a:cubicBezTo>
                  <a:pt x="409203" y="645712"/>
                  <a:pt x="379104" y="594849"/>
                  <a:pt x="373484" y="554558"/>
                </a:cubicBezTo>
                <a:cubicBezTo>
                  <a:pt x="373160" y="553453"/>
                  <a:pt x="373484" y="552262"/>
                  <a:pt x="374322" y="551472"/>
                </a:cubicBezTo>
                <a:cubicBezTo>
                  <a:pt x="375541" y="550319"/>
                  <a:pt x="377475" y="550377"/>
                  <a:pt x="378627" y="551605"/>
                </a:cubicBezTo>
                <a:cubicBezTo>
                  <a:pt x="397106" y="566559"/>
                  <a:pt x="415870" y="581228"/>
                  <a:pt x="434063" y="596468"/>
                </a:cubicBezTo>
                <a:cubicBezTo>
                  <a:pt x="441435" y="601888"/>
                  <a:pt x="447465" y="608927"/>
                  <a:pt x="451684" y="617042"/>
                </a:cubicBezTo>
                <a:cubicBezTo>
                  <a:pt x="451817" y="590096"/>
                  <a:pt x="449846" y="563188"/>
                  <a:pt x="445779" y="536556"/>
                </a:cubicBezTo>
                <a:lnTo>
                  <a:pt x="445112" y="536556"/>
                </a:lnTo>
                <a:cubicBezTo>
                  <a:pt x="428538" y="530936"/>
                  <a:pt x="405488" y="528745"/>
                  <a:pt x="409488" y="507028"/>
                </a:cubicBezTo>
                <a:cubicBezTo>
                  <a:pt x="409841" y="500961"/>
                  <a:pt x="413775" y="495674"/>
                  <a:pt x="419490" y="493598"/>
                </a:cubicBezTo>
                <a:cubicBezTo>
                  <a:pt x="424538" y="493312"/>
                  <a:pt x="429586" y="493312"/>
                  <a:pt x="434634" y="493598"/>
                </a:cubicBezTo>
                <a:cubicBezTo>
                  <a:pt x="439892" y="492484"/>
                  <a:pt x="445026" y="490855"/>
                  <a:pt x="449970" y="488740"/>
                </a:cubicBezTo>
                <a:cubicBezTo>
                  <a:pt x="453475" y="487883"/>
                  <a:pt x="457132" y="487883"/>
                  <a:pt x="460638" y="488740"/>
                </a:cubicBezTo>
                <a:cubicBezTo>
                  <a:pt x="463019" y="489121"/>
                  <a:pt x="464638" y="490264"/>
                  <a:pt x="467686" y="490645"/>
                </a:cubicBezTo>
                <a:cubicBezTo>
                  <a:pt x="470734" y="491026"/>
                  <a:pt x="474068" y="489788"/>
                  <a:pt x="477211" y="489788"/>
                </a:cubicBezTo>
                <a:cubicBezTo>
                  <a:pt x="480993" y="489778"/>
                  <a:pt x="484155" y="492684"/>
                  <a:pt x="484450" y="496455"/>
                </a:cubicBezTo>
                <a:cubicBezTo>
                  <a:pt x="487117" y="512172"/>
                  <a:pt x="465400" y="530174"/>
                  <a:pt x="454065" y="537127"/>
                </a:cubicBezTo>
                <a:cubicBezTo>
                  <a:pt x="453437" y="537451"/>
                  <a:pt x="452694" y="537451"/>
                  <a:pt x="452065" y="537127"/>
                </a:cubicBezTo>
                <a:cubicBezTo>
                  <a:pt x="461590" y="591324"/>
                  <a:pt x="451779" y="647808"/>
                  <a:pt x="469782" y="700481"/>
                </a:cubicBezTo>
                <a:cubicBezTo>
                  <a:pt x="475306" y="691528"/>
                  <a:pt x="480640" y="682669"/>
                  <a:pt x="485498" y="673144"/>
                </a:cubicBezTo>
                <a:cubicBezTo>
                  <a:pt x="498738" y="648094"/>
                  <a:pt x="510549" y="622376"/>
                  <a:pt x="521598" y="596278"/>
                </a:cubicBezTo>
                <a:cubicBezTo>
                  <a:pt x="521140" y="595068"/>
                  <a:pt x="521731" y="593715"/>
                  <a:pt x="522931" y="593229"/>
                </a:cubicBezTo>
                <a:cubicBezTo>
                  <a:pt x="534361" y="565797"/>
                  <a:pt x="544934" y="537984"/>
                  <a:pt x="554459" y="509981"/>
                </a:cubicBezTo>
                <a:cubicBezTo>
                  <a:pt x="553945" y="509819"/>
                  <a:pt x="553487" y="509524"/>
                  <a:pt x="553125" y="509124"/>
                </a:cubicBezTo>
                <a:cubicBezTo>
                  <a:pt x="525598" y="478453"/>
                  <a:pt x="527503" y="438162"/>
                  <a:pt x="531218" y="399586"/>
                </a:cubicBezTo>
                <a:cubicBezTo>
                  <a:pt x="531408" y="397395"/>
                  <a:pt x="534647" y="395109"/>
                  <a:pt x="536457" y="397395"/>
                </a:cubicBezTo>
                <a:cubicBezTo>
                  <a:pt x="555002" y="419007"/>
                  <a:pt x="565536" y="446363"/>
                  <a:pt x="566270" y="474834"/>
                </a:cubicBezTo>
                <a:cubicBezTo>
                  <a:pt x="579700" y="433400"/>
                  <a:pt x="592083" y="391585"/>
                  <a:pt x="604370" y="349961"/>
                </a:cubicBezTo>
                <a:cubicBezTo>
                  <a:pt x="577414" y="333387"/>
                  <a:pt x="573414" y="295859"/>
                  <a:pt x="578271" y="267284"/>
                </a:cubicBezTo>
                <a:cubicBezTo>
                  <a:pt x="579795" y="259569"/>
                  <a:pt x="580081" y="255378"/>
                  <a:pt x="587796" y="254902"/>
                </a:cubicBezTo>
                <a:cubicBezTo>
                  <a:pt x="593511" y="254615"/>
                  <a:pt x="599036" y="259664"/>
                  <a:pt x="603036" y="262426"/>
                </a:cubicBezTo>
                <a:cubicBezTo>
                  <a:pt x="611133" y="269265"/>
                  <a:pt x="621077" y="273542"/>
                  <a:pt x="631611" y="274713"/>
                </a:cubicBezTo>
                <a:cubicBezTo>
                  <a:pt x="646089" y="275761"/>
                  <a:pt x="650661" y="283190"/>
                  <a:pt x="658948" y="293763"/>
                </a:cubicBezTo>
                <a:cubicBezTo>
                  <a:pt x="665711" y="302431"/>
                  <a:pt x="683142" y="303003"/>
                  <a:pt x="683713" y="316623"/>
                </a:cubicBezTo>
                <a:cubicBezTo>
                  <a:pt x="683999" y="325672"/>
                  <a:pt x="675998" y="331768"/>
                  <a:pt x="668473" y="335197"/>
                </a:cubicBezTo>
                <a:cubicBezTo>
                  <a:pt x="649937" y="342865"/>
                  <a:pt x="630516" y="348180"/>
                  <a:pt x="610656" y="351009"/>
                </a:cubicBezTo>
                <a:cubicBezTo>
                  <a:pt x="588339" y="431704"/>
                  <a:pt x="561850" y="511181"/>
                  <a:pt x="531313" y="589134"/>
                </a:cubicBezTo>
                <a:cubicBezTo>
                  <a:pt x="581129" y="562940"/>
                  <a:pt x="612561" y="517696"/>
                  <a:pt x="647804" y="474834"/>
                </a:cubicBezTo>
                <a:cubicBezTo>
                  <a:pt x="638279" y="460356"/>
                  <a:pt x="640374" y="433590"/>
                  <a:pt x="647804" y="419112"/>
                </a:cubicBezTo>
                <a:cubicBezTo>
                  <a:pt x="650757" y="413778"/>
                  <a:pt x="654281" y="408349"/>
                  <a:pt x="661234" y="409587"/>
                </a:cubicBezTo>
                <a:cubicBezTo>
                  <a:pt x="665311" y="411216"/>
                  <a:pt x="668987" y="413721"/>
                  <a:pt x="671997" y="416922"/>
                </a:cubicBezTo>
                <a:cubicBezTo>
                  <a:pt x="676531" y="420827"/>
                  <a:pt x="681818" y="423780"/>
                  <a:pt x="687523" y="425589"/>
                </a:cubicBezTo>
                <a:cubicBezTo>
                  <a:pt x="689638" y="426161"/>
                  <a:pt x="691705" y="426894"/>
                  <a:pt x="693714" y="427780"/>
                </a:cubicBezTo>
                <a:cubicBezTo>
                  <a:pt x="696877" y="429199"/>
                  <a:pt x="699458" y="431657"/>
                  <a:pt x="701049" y="434733"/>
                </a:cubicBezTo>
                <a:cubicBezTo>
                  <a:pt x="704620" y="441315"/>
                  <a:pt x="709002" y="447430"/>
                  <a:pt x="714098" y="452926"/>
                </a:cubicBezTo>
                <a:cubicBezTo>
                  <a:pt x="718670" y="456641"/>
                  <a:pt x="723051" y="459498"/>
                  <a:pt x="718670" y="466166"/>
                </a:cubicBezTo>
                <a:cubicBezTo>
                  <a:pt x="714288" y="472833"/>
                  <a:pt x="697715" y="476834"/>
                  <a:pt x="690666" y="478453"/>
                </a:cubicBezTo>
                <a:cubicBezTo>
                  <a:pt x="678684" y="481120"/>
                  <a:pt x="666311" y="481501"/>
                  <a:pt x="654186" y="479596"/>
                </a:cubicBezTo>
                <a:lnTo>
                  <a:pt x="652947" y="479120"/>
                </a:lnTo>
                <a:cubicBezTo>
                  <a:pt x="635421" y="500361"/>
                  <a:pt x="618848" y="522078"/>
                  <a:pt x="600655" y="541794"/>
                </a:cubicBezTo>
                <a:cubicBezTo>
                  <a:pt x="637660" y="528574"/>
                  <a:pt x="678379" y="530450"/>
                  <a:pt x="714003" y="547033"/>
                </a:cubicBezTo>
                <a:cubicBezTo>
                  <a:pt x="717622" y="548748"/>
                  <a:pt x="714479" y="554082"/>
                  <a:pt x="710859" y="552462"/>
                </a:cubicBezTo>
                <a:cubicBezTo>
                  <a:pt x="675626" y="536108"/>
                  <a:pt x="635250" y="534793"/>
                  <a:pt x="599036" y="548843"/>
                </a:cubicBezTo>
                <a:cubicBezTo>
                  <a:pt x="613990" y="562749"/>
                  <a:pt x="632373" y="565893"/>
                  <a:pt x="652090" y="566845"/>
                </a:cubicBezTo>
                <a:cubicBezTo>
                  <a:pt x="667616" y="567512"/>
                  <a:pt x="706859" y="570179"/>
                  <a:pt x="714384" y="552558"/>
                </a:cubicBezTo>
                <a:cubicBezTo>
                  <a:pt x="716003" y="548938"/>
                  <a:pt x="721337" y="552081"/>
                  <a:pt x="718479" y="555415"/>
                </a:cubicBezTo>
                <a:cubicBezTo>
                  <a:pt x="710002" y="575227"/>
                  <a:pt x="671426" y="573417"/>
                  <a:pt x="654186" y="572846"/>
                </a:cubicBezTo>
                <a:cubicBezTo>
                  <a:pt x="631135" y="572084"/>
                  <a:pt x="608656" y="568655"/>
                  <a:pt x="591892" y="551605"/>
                </a:cubicBezTo>
                <a:cubicBezTo>
                  <a:pt x="591540" y="551262"/>
                  <a:pt x="591273" y="550834"/>
                  <a:pt x="591130" y="550367"/>
                </a:cubicBezTo>
                <a:cubicBezTo>
                  <a:pt x="572614" y="569874"/>
                  <a:pt x="550820" y="585990"/>
                  <a:pt x="526741" y="597992"/>
                </a:cubicBezTo>
                <a:cubicBezTo>
                  <a:pt x="520550" y="611803"/>
                  <a:pt x="514263" y="626377"/>
                  <a:pt x="507691" y="640378"/>
                </a:cubicBezTo>
                <a:cubicBezTo>
                  <a:pt x="537133" y="616156"/>
                  <a:pt x="574347" y="603402"/>
                  <a:pt x="612466" y="604469"/>
                </a:cubicBezTo>
                <a:lnTo>
                  <a:pt x="614657" y="602659"/>
                </a:lnTo>
                <a:cubicBezTo>
                  <a:pt x="615152" y="602231"/>
                  <a:pt x="615762" y="601964"/>
                  <a:pt x="616419" y="601897"/>
                </a:cubicBezTo>
                <a:cubicBezTo>
                  <a:pt x="618191" y="601697"/>
                  <a:pt x="619791" y="602974"/>
                  <a:pt x="619991" y="604755"/>
                </a:cubicBezTo>
                <a:cubicBezTo>
                  <a:pt x="623134" y="605707"/>
                  <a:pt x="622944" y="610755"/>
                  <a:pt x="619229" y="610755"/>
                </a:cubicBezTo>
                <a:lnTo>
                  <a:pt x="614752" y="610755"/>
                </a:lnTo>
                <a:cubicBezTo>
                  <a:pt x="582081" y="639330"/>
                  <a:pt x="546172" y="665143"/>
                  <a:pt x="500452" y="658380"/>
                </a:cubicBezTo>
                <a:lnTo>
                  <a:pt x="499785" y="658380"/>
                </a:lnTo>
                <a:cubicBezTo>
                  <a:pt x="487470" y="682259"/>
                  <a:pt x="473963" y="705491"/>
                  <a:pt x="459304" y="728008"/>
                </a:cubicBezTo>
                <a:cubicBezTo>
                  <a:pt x="475735" y="714883"/>
                  <a:pt x="494756" y="705367"/>
                  <a:pt x="515121" y="700100"/>
                </a:cubicBezTo>
                <a:cubicBezTo>
                  <a:pt x="516835" y="699624"/>
                  <a:pt x="519026" y="701053"/>
                  <a:pt x="519026" y="703053"/>
                </a:cubicBezTo>
                <a:cubicBezTo>
                  <a:pt x="518264" y="709244"/>
                  <a:pt x="516149" y="715197"/>
                  <a:pt x="512835" y="720483"/>
                </a:cubicBezTo>
                <a:cubicBezTo>
                  <a:pt x="511025" y="725379"/>
                  <a:pt x="507682" y="729551"/>
                  <a:pt x="503310" y="732390"/>
                </a:cubicBezTo>
                <a:cubicBezTo>
                  <a:pt x="486917" y="746972"/>
                  <a:pt x="466143" y="755688"/>
                  <a:pt x="444255" y="757155"/>
                </a:cubicBezTo>
                <a:cubicBezTo>
                  <a:pt x="443255" y="757260"/>
                  <a:pt x="442292" y="756774"/>
                  <a:pt x="441778" y="755916"/>
                </a:cubicBezTo>
                <a:cubicBezTo>
                  <a:pt x="433396" y="769252"/>
                  <a:pt x="425205" y="782777"/>
                  <a:pt x="417489" y="796588"/>
                </a:cubicBezTo>
                <a:cubicBezTo>
                  <a:pt x="388533" y="848880"/>
                  <a:pt x="383295" y="909174"/>
                  <a:pt x="384247" y="968038"/>
                </a:cubicBezTo>
                <a:cubicBezTo>
                  <a:pt x="384276" y="968876"/>
                  <a:pt x="383923" y="969677"/>
                  <a:pt x="383295" y="970229"/>
                </a:cubicBezTo>
                <a:cubicBezTo>
                  <a:pt x="384628" y="974515"/>
                  <a:pt x="385866" y="978897"/>
                  <a:pt x="387295" y="983183"/>
                </a:cubicBezTo>
                <a:cubicBezTo>
                  <a:pt x="389772" y="990994"/>
                  <a:pt x="392534" y="998709"/>
                  <a:pt x="395201" y="1006424"/>
                </a:cubicBezTo>
                <a:cubicBezTo>
                  <a:pt x="399011" y="952131"/>
                  <a:pt x="449112" y="900887"/>
                  <a:pt x="483783" y="863549"/>
                </a:cubicBezTo>
                <a:cubicBezTo>
                  <a:pt x="485498" y="861739"/>
                  <a:pt x="489117" y="863073"/>
                  <a:pt x="489117" y="865740"/>
                </a:cubicBezTo>
                <a:cubicBezTo>
                  <a:pt x="486069" y="892600"/>
                  <a:pt x="485212" y="923747"/>
                  <a:pt x="468353" y="947655"/>
                </a:cubicBezTo>
                <a:cubicBezTo>
                  <a:pt x="451494" y="971562"/>
                  <a:pt x="423776" y="990994"/>
                  <a:pt x="401678" y="1010901"/>
                </a:cubicBezTo>
                <a:cubicBezTo>
                  <a:pt x="401678" y="1011853"/>
                  <a:pt x="401678" y="1012806"/>
                  <a:pt x="401678" y="1013853"/>
                </a:cubicBezTo>
                <a:cubicBezTo>
                  <a:pt x="401706" y="1015234"/>
                  <a:pt x="400744" y="1016435"/>
                  <a:pt x="399392" y="1016711"/>
                </a:cubicBezTo>
                <a:cubicBezTo>
                  <a:pt x="407460" y="1039066"/>
                  <a:pt x="416061" y="1061126"/>
                  <a:pt x="425205" y="1082910"/>
                </a:cubicBezTo>
                <a:cubicBezTo>
                  <a:pt x="469020" y="1045381"/>
                  <a:pt x="513597" y="1006710"/>
                  <a:pt x="546648" y="959085"/>
                </a:cubicBezTo>
                <a:cubicBezTo>
                  <a:pt x="552840" y="950227"/>
                  <a:pt x="558459" y="940702"/>
                  <a:pt x="563793" y="931177"/>
                </a:cubicBezTo>
                <a:cubicBezTo>
                  <a:pt x="563108" y="931014"/>
                  <a:pt x="562498" y="930605"/>
                  <a:pt x="562079" y="930033"/>
                </a:cubicBezTo>
                <a:cubicBezTo>
                  <a:pt x="537219" y="895267"/>
                  <a:pt x="519788" y="859072"/>
                  <a:pt x="534647" y="816305"/>
                </a:cubicBezTo>
                <a:cubicBezTo>
                  <a:pt x="534866" y="815619"/>
                  <a:pt x="535314" y="815038"/>
                  <a:pt x="535914" y="814638"/>
                </a:cubicBezTo>
                <a:cubicBezTo>
                  <a:pt x="537362" y="813685"/>
                  <a:pt x="539314" y="814095"/>
                  <a:pt x="540267" y="815543"/>
                </a:cubicBezTo>
                <a:cubicBezTo>
                  <a:pt x="556554" y="839165"/>
                  <a:pt x="578081" y="868216"/>
                  <a:pt x="580462" y="897934"/>
                </a:cubicBezTo>
                <a:cubicBezTo>
                  <a:pt x="582081" y="894315"/>
                  <a:pt x="583605" y="890600"/>
                  <a:pt x="585129" y="886980"/>
                </a:cubicBezTo>
                <a:cubicBezTo>
                  <a:pt x="584948" y="886876"/>
                  <a:pt x="584777" y="886761"/>
                  <a:pt x="584615" y="886628"/>
                </a:cubicBezTo>
                <a:cubicBezTo>
                  <a:pt x="583196" y="885447"/>
                  <a:pt x="582996" y="883351"/>
                  <a:pt x="584177" y="881932"/>
                </a:cubicBezTo>
                <a:cubicBezTo>
                  <a:pt x="585891" y="879932"/>
                  <a:pt x="587796" y="878122"/>
                  <a:pt x="589606" y="876217"/>
                </a:cubicBezTo>
                <a:cubicBezTo>
                  <a:pt x="599417" y="851547"/>
                  <a:pt x="607608" y="825830"/>
                  <a:pt x="615133" y="800017"/>
                </a:cubicBezTo>
                <a:cubicBezTo>
                  <a:pt x="601798" y="778300"/>
                  <a:pt x="590368" y="754202"/>
                  <a:pt x="599893" y="728675"/>
                </a:cubicBezTo>
                <a:cubicBezTo>
                  <a:pt x="599950" y="728503"/>
                  <a:pt x="600017" y="728332"/>
                  <a:pt x="600103" y="728170"/>
                </a:cubicBezTo>
                <a:cubicBezTo>
                  <a:pt x="600922" y="726579"/>
                  <a:pt x="602875" y="725951"/>
                  <a:pt x="604465" y="726770"/>
                </a:cubicBezTo>
                <a:cubicBezTo>
                  <a:pt x="621639" y="737267"/>
                  <a:pt x="639631" y="746344"/>
                  <a:pt x="658281" y="753916"/>
                </a:cubicBezTo>
                <a:cubicBezTo>
                  <a:pt x="665330" y="756488"/>
                  <a:pt x="678189" y="758869"/>
                  <a:pt x="679713" y="767061"/>
                </a:cubicBezTo>
                <a:cubicBezTo>
                  <a:pt x="681237" y="775252"/>
                  <a:pt x="671426" y="780300"/>
                  <a:pt x="665901" y="783920"/>
                </a:cubicBezTo>
                <a:cubicBezTo>
                  <a:pt x="652500" y="792388"/>
                  <a:pt x="637746" y="798512"/>
                  <a:pt x="622277" y="802017"/>
                </a:cubicBezTo>
                <a:lnTo>
                  <a:pt x="620943" y="802017"/>
                </a:lnTo>
                <a:cubicBezTo>
                  <a:pt x="614657" y="823830"/>
                  <a:pt x="607799" y="845642"/>
                  <a:pt x="599893" y="867073"/>
                </a:cubicBezTo>
                <a:lnTo>
                  <a:pt x="628221" y="855691"/>
                </a:lnTo>
                <a:lnTo>
                  <a:pt x="624658" y="857358"/>
                </a:lnTo>
                <a:lnTo>
                  <a:pt x="624658" y="857167"/>
                </a:lnTo>
                <a:cubicBezTo>
                  <a:pt x="613781" y="862987"/>
                  <a:pt x="603875" y="870474"/>
                  <a:pt x="595321" y="879361"/>
                </a:cubicBezTo>
                <a:lnTo>
                  <a:pt x="593607" y="883647"/>
                </a:lnTo>
                <a:cubicBezTo>
                  <a:pt x="609132" y="884418"/>
                  <a:pt x="624592" y="881142"/>
                  <a:pt x="638469" y="874122"/>
                </a:cubicBezTo>
                <a:cubicBezTo>
                  <a:pt x="643613" y="871455"/>
                  <a:pt x="674093" y="852500"/>
                  <a:pt x="668092" y="844118"/>
                </a:cubicBezTo>
                <a:cubicBezTo>
                  <a:pt x="667140" y="842785"/>
                  <a:pt x="664258" y="842785"/>
                  <a:pt x="660395" y="843575"/>
                </a:cubicBezTo>
                <a:lnTo>
                  <a:pt x="651650" y="846277"/>
                </a:lnTo>
                <a:lnTo>
                  <a:pt x="673140" y="837641"/>
                </a:lnTo>
                <a:cubicBezTo>
                  <a:pt x="674255" y="837584"/>
                  <a:pt x="675293" y="838184"/>
                  <a:pt x="675807" y="839165"/>
                </a:cubicBezTo>
                <a:cubicBezTo>
                  <a:pt x="682475" y="850881"/>
                  <a:pt x="659901" y="867359"/>
                  <a:pt x="652185" y="872883"/>
                </a:cubicBezTo>
                <a:cubicBezTo>
                  <a:pt x="634297" y="885523"/>
                  <a:pt x="612600" y="891609"/>
                  <a:pt x="590749" y="890124"/>
                </a:cubicBezTo>
                <a:cubicBezTo>
                  <a:pt x="587415" y="898315"/>
                  <a:pt x="583701" y="906316"/>
                  <a:pt x="579795" y="914317"/>
                </a:cubicBezTo>
                <a:cubicBezTo>
                  <a:pt x="578919" y="919280"/>
                  <a:pt x="577414" y="924118"/>
                  <a:pt x="575319" y="928700"/>
                </a:cubicBezTo>
                <a:cubicBezTo>
                  <a:pt x="592559" y="917079"/>
                  <a:pt x="614371" y="917937"/>
                  <a:pt x="635040" y="919937"/>
                </a:cubicBezTo>
                <a:cubicBezTo>
                  <a:pt x="637231" y="920128"/>
                  <a:pt x="639422" y="923271"/>
                  <a:pt x="637231" y="925176"/>
                </a:cubicBezTo>
                <a:cubicBezTo>
                  <a:pt x="618562" y="942092"/>
                  <a:pt x="593473" y="950084"/>
                  <a:pt x="568461" y="947083"/>
                </a:cubicBezTo>
                <a:cubicBezTo>
                  <a:pt x="568299" y="947055"/>
                  <a:pt x="568146" y="947026"/>
                  <a:pt x="567984" y="946978"/>
                </a:cubicBezTo>
                <a:cubicBezTo>
                  <a:pt x="566175" y="946426"/>
                  <a:pt x="565146" y="944511"/>
                  <a:pt x="565698" y="942702"/>
                </a:cubicBezTo>
                <a:cubicBezTo>
                  <a:pt x="565441" y="942597"/>
                  <a:pt x="565213" y="942435"/>
                  <a:pt x="565032" y="942225"/>
                </a:cubicBezTo>
                <a:cubicBezTo>
                  <a:pt x="560936" y="949083"/>
                  <a:pt x="557031" y="955275"/>
                  <a:pt x="551982" y="962609"/>
                </a:cubicBezTo>
                <a:cubicBezTo>
                  <a:pt x="546934" y="969943"/>
                  <a:pt x="541505" y="976992"/>
                  <a:pt x="535885" y="983945"/>
                </a:cubicBezTo>
                <a:cubicBezTo>
                  <a:pt x="557497" y="974487"/>
                  <a:pt x="581434" y="971667"/>
                  <a:pt x="604656" y="975849"/>
                </a:cubicBezTo>
                <a:cubicBezTo>
                  <a:pt x="606846" y="976134"/>
                  <a:pt x="609037" y="979087"/>
                  <a:pt x="606846" y="981087"/>
                </a:cubicBezTo>
                <a:cubicBezTo>
                  <a:pt x="579624" y="1005957"/>
                  <a:pt x="543562" y="1018892"/>
                  <a:pt x="506739" y="1016997"/>
                </a:cubicBezTo>
                <a:cubicBezTo>
                  <a:pt x="482069" y="1042524"/>
                  <a:pt x="455018" y="1065955"/>
                  <a:pt x="428157" y="1089006"/>
                </a:cubicBezTo>
                <a:lnTo>
                  <a:pt x="427681" y="1089006"/>
                </a:lnTo>
                <a:lnTo>
                  <a:pt x="433968" y="1103865"/>
                </a:lnTo>
                <a:lnTo>
                  <a:pt x="437016" y="1106246"/>
                </a:lnTo>
                <a:cubicBezTo>
                  <a:pt x="437225" y="1106398"/>
                  <a:pt x="437416" y="1106589"/>
                  <a:pt x="437568" y="1106798"/>
                </a:cubicBezTo>
                <a:cubicBezTo>
                  <a:pt x="438444" y="1107989"/>
                  <a:pt x="438197" y="1109656"/>
                  <a:pt x="437016" y="1110532"/>
                </a:cubicBezTo>
                <a:cubicBezTo>
                  <a:pt x="444569" y="1127934"/>
                  <a:pt x="452418" y="1145232"/>
                  <a:pt x="460542" y="1162444"/>
                </a:cubicBezTo>
                <a:lnTo>
                  <a:pt x="463019" y="1163682"/>
                </a:lnTo>
                <a:cubicBezTo>
                  <a:pt x="468258" y="1135107"/>
                  <a:pt x="490737" y="1114914"/>
                  <a:pt x="513406" y="1097007"/>
                </a:cubicBezTo>
                <a:cubicBezTo>
                  <a:pt x="513759" y="1096683"/>
                  <a:pt x="514187" y="1096445"/>
                  <a:pt x="514644" y="1096302"/>
                </a:cubicBezTo>
                <a:cubicBezTo>
                  <a:pt x="516311" y="1095816"/>
                  <a:pt x="518064" y="1096768"/>
                  <a:pt x="518550" y="1098436"/>
                </a:cubicBezTo>
                <a:cubicBezTo>
                  <a:pt x="528741" y="1135012"/>
                  <a:pt x="501119" y="1163587"/>
                  <a:pt x="468829" y="1175112"/>
                </a:cubicBezTo>
                <a:cubicBezTo>
                  <a:pt x="467924" y="1175521"/>
                  <a:pt x="466867" y="1175331"/>
                  <a:pt x="466162" y="1174636"/>
                </a:cubicBezTo>
                <a:cubicBezTo>
                  <a:pt x="475020" y="1194447"/>
                  <a:pt x="484545" y="1213497"/>
                  <a:pt x="494070" y="1232547"/>
                </a:cubicBezTo>
                <a:cubicBezTo>
                  <a:pt x="495785" y="1236072"/>
                  <a:pt x="490451" y="1239215"/>
                  <a:pt x="488736" y="1235595"/>
                </a:cubicBezTo>
                <a:cubicBezTo>
                  <a:pt x="478545" y="1215307"/>
                  <a:pt x="469020" y="1195019"/>
                  <a:pt x="459495" y="1174540"/>
                </a:cubicBezTo>
                <a:cubicBezTo>
                  <a:pt x="428253" y="1175016"/>
                  <a:pt x="389486" y="1172159"/>
                  <a:pt x="368245" y="1147013"/>
                </a:cubicBezTo>
                <a:cubicBezTo>
                  <a:pt x="367759" y="1146470"/>
                  <a:pt x="367483" y="1145784"/>
                  <a:pt x="367445" y="1145060"/>
                </a:cubicBezTo>
                <a:cubicBezTo>
                  <a:pt x="367359" y="1143327"/>
                  <a:pt x="368702" y="1141860"/>
                  <a:pt x="370436" y="1141774"/>
                </a:cubicBezTo>
                <a:cubicBezTo>
                  <a:pt x="398858" y="1141317"/>
                  <a:pt x="427043" y="1147070"/>
                  <a:pt x="453018" y="1158633"/>
                </a:cubicBezTo>
                <a:cubicBezTo>
                  <a:pt x="445588" y="1143136"/>
                  <a:pt x="438702" y="1127582"/>
                  <a:pt x="432348" y="1111961"/>
                </a:cubicBezTo>
                <a:cubicBezTo>
                  <a:pt x="405583" y="1110913"/>
                  <a:pt x="376341" y="1107198"/>
                  <a:pt x="353862" y="1091863"/>
                </a:cubicBezTo>
                <a:cubicBezTo>
                  <a:pt x="334781" y="1077042"/>
                  <a:pt x="318630" y="1058792"/>
                  <a:pt x="306237" y="1038047"/>
                </a:cubicBezTo>
                <a:cubicBezTo>
                  <a:pt x="305976" y="1037580"/>
                  <a:pt x="305841" y="1037047"/>
                  <a:pt x="305843" y="1036513"/>
                </a:cubicBezTo>
                <a:cubicBezTo>
                  <a:pt x="305851" y="1034770"/>
                  <a:pt x="307264" y="1033370"/>
                  <a:pt x="309000" y="1033380"/>
                </a:cubicBezTo>
                <a:lnTo>
                  <a:pt x="329647" y="1040499"/>
                </a:lnTo>
                <a:lnTo>
                  <a:pt x="315000" y="1040619"/>
                </a:lnTo>
                <a:cubicBezTo>
                  <a:pt x="313476" y="1044714"/>
                  <a:pt x="333574" y="1065479"/>
                  <a:pt x="336146" y="1068241"/>
                </a:cubicBezTo>
                <a:cubicBezTo>
                  <a:pt x="342118" y="1075061"/>
                  <a:pt x="348862" y="1081167"/>
                  <a:pt x="356244" y="1086434"/>
                </a:cubicBezTo>
                <a:cubicBezTo>
                  <a:pt x="377408" y="1099121"/>
                  <a:pt x="401668" y="1105712"/>
                  <a:pt x="426348" y="1105484"/>
                </a:cubicBezTo>
                <a:cubicBezTo>
                  <a:pt x="414108" y="1095673"/>
                  <a:pt x="388033" y="1075004"/>
                  <a:pt x="364137" y="1059014"/>
                </a:cubicBezTo>
                <a:lnTo>
                  <a:pt x="335423" y="1042491"/>
                </a:lnTo>
                <a:lnTo>
                  <a:pt x="371984" y="1055097"/>
                </a:lnTo>
                <a:cubicBezTo>
                  <a:pt x="390820" y="1066908"/>
                  <a:pt x="408108" y="1082005"/>
                  <a:pt x="425681" y="1096530"/>
                </a:cubicBezTo>
                <a:cubicBezTo>
                  <a:pt x="415489" y="1071480"/>
                  <a:pt x="405393" y="1046334"/>
                  <a:pt x="396439" y="1020902"/>
                </a:cubicBezTo>
                <a:cubicBezTo>
                  <a:pt x="395925" y="1020721"/>
                  <a:pt x="395449" y="1020464"/>
                  <a:pt x="395010" y="1020140"/>
                </a:cubicBezTo>
                <a:cubicBezTo>
                  <a:pt x="377103" y="1002328"/>
                  <a:pt x="359101" y="985088"/>
                  <a:pt x="340051" y="968133"/>
                </a:cubicBezTo>
                <a:cubicBezTo>
                  <a:pt x="339823" y="968581"/>
                  <a:pt x="339499" y="968972"/>
                  <a:pt x="339099" y="969277"/>
                </a:cubicBezTo>
                <a:cubicBezTo>
                  <a:pt x="336057" y="971477"/>
                  <a:pt x="332876" y="973486"/>
                  <a:pt x="329574" y="975277"/>
                </a:cubicBezTo>
                <a:cubicBezTo>
                  <a:pt x="325320" y="978735"/>
                  <a:pt x="320090" y="980764"/>
                  <a:pt x="314619" y="981087"/>
                </a:cubicBezTo>
                <a:cubicBezTo>
                  <a:pt x="294793" y="986679"/>
                  <a:pt x="273523" y="983564"/>
                  <a:pt x="256136" y="972515"/>
                </a:cubicBezTo>
                <a:cubicBezTo>
                  <a:pt x="255454" y="972105"/>
                  <a:pt x="254954" y="971448"/>
                  <a:pt x="254736" y="970686"/>
                </a:cubicBezTo>
                <a:cubicBezTo>
                  <a:pt x="254260" y="969010"/>
                  <a:pt x="255228" y="967276"/>
                  <a:pt x="256898" y="966800"/>
                </a:cubicBezTo>
                <a:cubicBezTo>
                  <a:pt x="278961" y="958228"/>
                  <a:pt x="302608" y="954494"/>
                  <a:pt x="326240" y="955846"/>
                </a:cubicBezTo>
                <a:lnTo>
                  <a:pt x="293760" y="926795"/>
                </a:lnTo>
                <a:cubicBezTo>
                  <a:pt x="293369" y="927166"/>
                  <a:pt x="292867" y="927404"/>
                  <a:pt x="292331" y="927462"/>
                </a:cubicBezTo>
                <a:cubicBezTo>
                  <a:pt x="260547" y="930738"/>
                  <a:pt x="228454" y="929319"/>
                  <a:pt x="197081" y="923271"/>
                </a:cubicBezTo>
                <a:cubicBezTo>
                  <a:pt x="196957" y="923547"/>
                  <a:pt x="196797" y="923804"/>
                  <a:pt x="196605" y="924033"/>
                </a:cubicBezTo>
                <a:cubicBezTo>
                  <a:pt x="196618" y="924557"/>
                  <a:pt x="196319" y="925042"/>
                  <a:pt x="195843" y="925271"/>
                </a:cubicBezTo>
                <a:cubicBezTo>
                  <a:pt x="181896" y="947474"/>
                  <a:pt x="159123" y="962657"/>
                  <a:pt x="133263" y="966990"/>
                </a:cubicBezTo>
                <a:cubicBezTo>
                  <a:pt x="126405" y="967753"/>
                  <a:pt x="119071" y="967276"/>
                  <a:pt x="115642" y="960323"/>
                </a:cubicBezTo>
                <a:cubicBezTo>
                  <a:pt x="114567" y="956770"/>
                  <a:pt x="114338" y="953027"/>
                  <a:pt x="114975" y="949369"/>
                </a:cubicBezTo>
                <a:cubicBezTo>
                  <a:pt x="115653" y="942035"/>
                  <a:pt x="114810" y="934643"/>
                  <a:pt x="112499" y="927652"/>
                </a:cubicBezTo>
                <a:cubicBezTo>
                  <a:pt x="111174" y="925442"/>
                  <a:pt x="109997" y="923156"/>
                  <a:pt x="108975" y="920794"/>
                </a:cubicBezTo>
                <a:cubicBezTo>
                  <a:pt x="106784" y="915079"/>
                  <a:pt x="107641" y="914794"/>
                  <a:pt x="108975" y="909269"/>
                </a:cubicBezTo>
                <a:cubicBezTo>
                  <a:pt x="109165" y="908031"/>
                  <a:pt x="111832" y="901078"/>
                  <a:pt x="112880" y="898506"/>
                </a:cubicBezTo>
                <a:cubicBezTo>
                  <a:pt x="114213" y="893457"/>
                  <a:pt x="113547" y="889552"/>
                  <a:pt x="115737" y="883932"/>
                </a:cubicBezTo>
                <a:cubicBezTo>
                  <a:pt x="117928" y="878313"/>
                  <a:pt x="120786" y="877646"/>
                  <a:pt x="126786" y="877646"/>
                </a:cubicBezTo>
                <a:cubicBezTo>
                  <a:pt x="154072" y="880027"/>
                  <a:pt x="179065" y="893876"/>
                  <a:pt x="195557" y="915746"/>
                </a:cubicBezTo>
                <a:cubicBezTo>
                  <a:pt x="196492" y="915793"/>
                  <a:pt x="197361" y="916251"/>
                  <a:pt x="197938" y="916984"/>
                </a:cubicBezTo>
                <a:lnTo>
                  <a:pt x="198510" y="916984"/>
                </a:lnTo>
                <a:cubicBezTo>
                  <a:pt x="227727" y="922518"/>
                  <a:pt x="257563" y="924023"/>
                  <a:pt x="287187" y="921461"/>
                </a:cubicBezTo>
                <a:cubicBezTo>
                  <a:pt x="261279" y="898601"/>
                  <a:pt x="235276" y="876027"/>
                  <a:pt x="209654" y="852881"/>
                </a:cubicBezTo>
                <a:cubicBezTo>
                  <a:pt x="187785" y="834136"/>
                  <a:pt x="168102" y="812990"/>
                  <a:pt x="150980" y="789825"/>
                </a:cubicBezTo>
                <a:cubicBezTo>
                  <a:pt x="97068" y="820305"/>
                  <a:pt x="38109" y="769252"/>
                  <a:pt x="961" y="733247"/>
                </a:cubicBezTo>
                <a:cubicBezTo>
                  <a:pt x="-1230" y="731247"/>
                  <a:pt x="675" y="728008"/>
                  <a:pt x="3152" y="728008"/>
                </a:cubicBezTo>
                <a:cubicBezTo>
                  <a:pt x="29631" y="724579"/>
                  <a:pt x="55158" y="735914"/>
                  <a:pt x="79352" y="745439"/>
                </a:cubicBezTo>
                <a:cubicBezTo>
                  <a:pt x="100267" y="753850"/>
                  <a:pt x="120712" y="763393"/>
                  <a:pt x="140598" y="774014"/>
                </a:cubicBezTo>
                <a:cubicBezTo>
                  <a:pt x="139836" y="772585"/>
                  <a:pt x="138883" y="771252"/>
                  <a:pt x="138121" y="769823"/>
                </a:cubicBezTo>
                <a:cubicBezTo>
                  <a:pt x="121370" y="737771"/>
                  <a:pt x="108576" y="703805"/>
                  <a:pt x="100021" y="668667"/>
                </a:cubicBezTo>
                <a:lnTo>
                  <a:pt x="98783" y="668667"/>
                </a:lnTo>
                <a:cubicBezTo>
                  <a:pt x="65259" y="663752"/>
                  <a:pt x="35497" y="644579"/>
                  <a:pt x="17154" y="616089"/>
                </a:cubicBezTo>
                <a:cubicBezTo>
                  <a:pt x="675" y="590181"/>
                  <a:pt x="30298" y="591324"/>
                  <a:pt x="51539" y="589324"/>
                </a:cubicBezTo>
                <a:cubicBezTo>
                  <a:pt x="64887" y="588600"/>
                  <a:pt x="77891" y="584828"/>
                  <a:pt x="89544" y="578275"/>
                </a:cubicBezTo>
                <a:cubicBezTo>
                  <a:pt x="94576" y="574989"/>
                  <a:pt x="100264" y="572846"/>
                  <a:pt x="106212" y="571989"/>
                </a:cubicBezTo>
                <a:cubicBezTo>
                  <a:pt x="112213" y="571131"/>
                  <a:pt x="136788" y="571989"/>
                  <a:pt x="141550" y="577323"/>
                </a:cubicBezTo>
                <a:cubicBezTo>
                  <a:pt x="149075" y="585800"/>
                  <a:pt x="139455" y="601516"/>
                  <a:pt x="136216" y="609517"/>
                </a:cubicBezTo>
                <a:cubicBezTo>
                  <a:pt x="128239" y="629253"/>
                  <a:pt x="118147" y="648065"/>
                  <a:pt x="106117" y="665619"/>
                </a:cubicBezTo>
                <a:cubicBezTo>
                  <a:pt x="106162" y="665772"/>
                  <a:pt x="106162" y="665943"/>
                  <a:pt x="106117" y="666096"/>
                </a:cubicBezTo>
                <a:cubicBezTo>
                  <a:pt x="112828" y="692099"/>
                  <a:pt x="121456" y="717569"/>
                  <a:pt x="131930" y="742296"/>
                </a:cubicBezTo>
                <a:cubicBezTo>
                  <a:pt x="131333" y="716178"/>
                  <a:pt x="142785" y="691242"/>
                  <a:pt x="162981" y="674668"/>
                </a:cubicBezTo>
                <a:cubicBezTo>
                  <a:pt x="163305" y="674373"/>
                  <a:pt x="163685" y="674144"/>
                  <a:pt x="164099" y="674002"/>
                </a:cubicBezTo>
                <a:cubicBezTo>
                  <a:pt x="165788" y="673420"/>
                  <a:pt x="167633" y="674316"/>
                  <a:pt x="168220" y="676002"/>
                </a:cubicBezTo>
                <a:cubicBezTo>
                  <a:pt x="174765" y="701452"/>
                  <a:pt x="171107" y="728456"/>
                  <a:pt x="158028" y="751249"/>
                </a:cubicBezTo>
                <a:cubicBezTo>
                  <a:pt x="156483" y="755574"/>
                  <a:pt x="154013" y="759507"/>
                  <a:pt x="150789" y="762774"/>
                </a:cubicBezTo>
                <a:lnTo>
                  <a:pt x="150027" y="763251"/>
                </a:lnTo>
                <a:cubicBezTo>
                  <a:pt x="149265" y="764298"/>
                  <a:pt x="148599" y="765346"/>
                  <a:pt x="147837" y="766299"/>
                </a:cubicBezTo>
                <a:cubicBezTo>
                  <a:pt x="146869" y="767241"/>
                  <a:pt x="145395" y="767432"/>
                  <a:pt x="144217" y="766775"/>
                </a:cubicBezTo>
                <a:cubicBezTo>
                  <a:pt x="145551" y="769252"/>
                  <a:pt x="147075" y="771919"/>
                  <a:pt x="148313" y="774014"/>
                </a:cubicBezTo>
                <a:cubicBezTo>
                  <a:pt x="149551" y="776109"/>
                  <a:pt x="150885" y="778014"/>
                  <a:pt x="152218" y="780015"/>
                </a:cubicBezTo>
                <a:cubicBezTo>
                  <a:pt x="152771" y="780434"/>
                  <a:pt x="153144" y="781043"/>
                  <a:pt x="153266" y="781729"/>
                </a:cubicBezTo>
                <a:lnTo>
                  <a:pt x="154123" y="782967"/>
                </a:lnTo>
                <a:cubicBezTo>
                  <a:pt x="155439" y="783491"/>
                  <a:pt x="156279" y="784787"/>
                  <a:pt x="156219" y="786206"/>
                </a:cubicBezTo>
                <a:cubicBezTo>
                  <a:pt x="177162" y="813790"/>
                  <a:pt x="201266" y="838822"/>
                  <a:pt x="228037" y="860787"/>
                </a:cubicBezTo>
                <a:lnTo>
                  <a:pt x="264994" y="893267"/>
                </a:lnTo>
                <a:cubicBezTo>
                  <a:pt x="256743" y="867873"/>
                  <a:pt x="254269" y="840965"/>
                  <a:pt x="257755" y="814495"/>
                </a:cubicBezTo>
                <a:cubicBezTo>
                  <a:pt x="246420" y="798874"/>
                  <a:pt x="216607" y="766203"/>
                  <a:pt x="227370" y="746296"/>
                </a:cubicBezTo>
                <a:cubicBezTo>
                  <a:pt x="230895" y="739819"/>
                  <a:pt x="236133" y="741534"/>
                  <a:pt x="243372" y="743344"/>
                </a:cubicBezTo>
                <a:cubicBezTo>
                  <a:pt x="250611" y="745153"/>
                  <a:pt x="257946" y="748868"/>
                  <a:pt x="264613" y="750582"/>
                </a:cubicBezTo>
                <a:cubicBezTo>
                  <a:pt x="271281" y="752297"/>
                  <a:pt x="278520" y="751725"/>
                  <a:pt x="285092" y="753726"/>
                </a:cubicBezTo>
                <a:cubicBezTo>
                  <a:pt x="295950" y="757059"/>
                  <a:pt x="300808" y="768394"/>
                  <a:pt x="310333" y="773823"/>
                </a:cubicBezTo>
                <a:cubicBezTo>
                  <a:pt x="315381" y="776300"/>
                  <a:pt x="319096" y="776205"/>
                  <a:pt x="317477" y="783348"/>
                </a:cubicBezTo>
                <a:cubicBezTo>
                  <a:pt x="315286" y="792016"/>
                  <a:pt x="302904" y="800494"/>
                  <a:pt x="296236" y="805256"/>
                </a:cubicBezTo>
                <a:cubicBezTo>
                  <a:pt x="287055" y="812228"/>
                  <a:pt x="275754" y="815829"/>
                  <a:pt x="264232" y="815448"/>
                </a:cubicBezTo>
                <a:cubicBezTo>
                  <a:pt x="263661" y="816019"/>
                  <a:pt x="263661" y="816019"/>
                  <a:pt x="263661" y="816019"/>
                </a:cubicBezTo>
                <a:cubicBezTo>
                  <a:pt x="260129" y="843946"/>
                  <a:pt x="263397" y="872312"/>
                  <a:pt x="273186" y="898696"/>
                </a:cubicBezTo>
                <a:cubicBezTo>
                  <a:pt x="273374" y="899249"/>
                  <a:pt x="273374" y="899858"/>
                  <a:pt x="273186" y="900411"/>
                </a:cubicBezTo>
                <a:lnTo>
                  <a:pt x="302713" y="926414"/>
                </a:lnTo>
                <a:cubicBezTo>
                  <a:pt x="288235" y="896791"/>
                  <a:pt x="298141" y="858977"/>
                  <a:pt x="308714" y="827640"/>
                </a:cubicBezTo>
                <a:cubicBezTo>
                  <a:pt x="309022" y="826658"/>
                  <a:pt x="309793" y="825887"/>
                  <a:pt x="310777" y="825573"/>
                </a:cubicBezTo>
                <a:cubicBezTo>
                  <a:pt x="312434" y="825058"/>
                  <a:pt x="314197" y="825982"/>
                  <a:pt x="314715" y="827640"/>
                </a:cubicBezTo>
                <a:cubicBezTo>
                  <a:pt x="327954" y="869169"/>
                  <a:pt x="355482" y="909459"/>
                  <a:pt x="336432" y="953560"/>
                </a:cubicBezTo>
                <a:cubicBezTo>
                  <a:pt x="336119" y="954303"/>
                  <a:pt x="335489" y="954856"/>
                  <a:pt x="334717" y="955084"/>
                </a:cubicBezTo>
                <a:lnTo>
                  <a:pt x="336146" y="956418"/>
                </a:lnTo>
                <a:lnTo>
                  <a:pt x="337479" y="956418"/>
                </a:lnTo>
                <a:cubicBezTo>
                  <a:pt x="339261" y="956713"/>
                  <a:pt x="340508" y="958332"/>
                  <a:pt x="340337" y="960132"/>
                </a:cubicBezTo>
                <a:cubicBezTo>
                  <a:pt x="357768" y="975944"/>
                  <a:pt x="374913" y="991946"/>
                  <a:pt x="391772" y="1008424"/>
                </a:cubicBezTo>
                <a:cubicBezTo>
                  <a:pt x="358825" y="917737"/>
                  <a:pt x="340089" y="822506"/>
                  <a:pt x="336241" y="726103"/>
                </a:cubicBezTo>
                <a:cubicBezTo>
                  <a:pt x="336241" y="704100"/>
                  <a:pt x="336241" y="681812"/>
                  <a:pt x="336241" y="659428"/>
                </a:cubicBezTo>
                <a:cubicBezTo>
                  <a:pt x="270614" y="661143"/>
                  <a:pt x="237753" y="599802"/>
                  <a:pt x="215178" y="547414"/>
                </a:cubicBezTo>
                <a:cubicBezTo>
                  <a:pt x="214768" y="546709"/>
                  <a:pt x="214657" y="545871"/>
                  <a:pt x="214870" y="545081"/>
                </a:cubicBezTo>
                <a:cubicBezTo>
                  <a:pt x="215309" y="543461"/>
                  <a:pt x="216982" y="542499"/>
                  <a:pt x="218607" y="542937"/>
                </a:cubicBezTo>
                <a:cubicBezTo>
                  <a:pt x="272805" y="555987"/>
                  <a:pt x="320620" y="589419"/>
                  <a:pt x="336527" y="643807"/>
                </a:cubicBezTo>
                <a:cubicBezTo>
                  <a:pt x="337165" y="620118"/>
                  <a:pt x="337984" y="596401"/>
                  <a:pt x="339003" y="572655"/>
                </a:cubicBezTo>
                <a:cubicBezTo>
                  <a:pt x="300618" y="543699"/>
                  <a:pt x="257374" y="516267"/>
                  <a:pt x="226608" y="479025"/>
                </a:cubicBezTo>
                <a:cubicBezTo>
                  <a:pt x="222513" y="473977"/>
                  <a:pt x="218607" y="468738"/>
                  <a:pt x="214893" y="463499"/>
                </a:cubicBezTo>
                <a:cubicBezTo>
                  <a:pt x="176793" y="494360"/>
                  <a:pt x="113166" y="447116"/>
                  <a:pt x="91068" y="415874"/>
                </a:cubicBezTo>
                <a:cubicBezTo>
                  <a:pt x="90822" y="415436"/>
                  <a:pt x="90687" y="414940"/>
                  <a:pt x="90674" y="414426"/>
                </a:cubicBezTo>
                <a:cubicBezTo>
                  <a:pt x="90629" y="412692"/>
                  <a:pt x="91999" y="411254"/>
                  <a:pt x="93735" y="411207"/>
                </a:cubicBezTo>
                <a:cubicBezTo>
                  <a:pt x="133148" y="413597"/>
                  <a:pt x="171289" y="426056"/>
                  <a:pt x="204510" y="447402"/>
                </a:cubicBezTo>
                <a:cubicBezTo>
                  <a:pt x="188240" y="419608"/>
                  <a:pt x="174071" y="390633"/>
                  <a:pt x="162124" y="360724"/>
                </a:cubicBezTo>
                <a:cubicBezTo>
                  <a:pt x="138656" y="353971"/>
                  <a:pt x="115653" y="345703"/>
                  <a:pt x="93258" y="335959"/>
                </a:cubicBezTo>
                <a:cubicBezTo>
                  <a:pt x="88115" y="333483"/>
                  <a:pt x="75256" y="328053"/>
                  <a:pt x="74208" y="321290"/>
                </a:cubicBezTo>
                <a:cubicBezTo>
                  <a:pt x="73161" y="314528"/>
                  <a:pt x="78685" y="312623"/>
                  <a:pt x="83733" y="310623"/>
                </a:cubicBezTo>
                <a:cubicBezTo>
                  <a:pt x="95922" y="306508"/>
                  <a:pt x="107770" y="301441"/>
                  <a:pt x="119166" y="295478"/>
                </a:cubicBezTo>
                <a:cubicBezTo>
                  <a:pt x="125463" y="290973"/>
                  <a:pt x="132122" y="286991"/>
                  <a:pt x="139074" y="283572"/>
                </a:cubicBezTo>
                <a:cubicBezTo>
                  <a:pt x="141458" y="282591"/>
                  <a:pt x="144024" y="282143"/>
                  <a:pt x="146598" y="282238"/>
                </a:cubicBezTo>
                <a:cubicBezTo>
                  <a:pt x="153361" y="281286"/>
                  <a:pt x="160029" y="281190"/>
                  <a:pt x="166601" y="280333"/>
                </a:cubicBezTo>
                <a:cubicBezTo>
                  <a:pt x="166999" y="280047"/>
                  <a:pt x="167536" y="280047"/>
                  <a:pt x="167934" y="280333"/>
                </a:cubicBezTo>
                <a:lnTo>
                  <a:pt x="170792" y="280333"/>
                </a:lnTo>
                <a:cubicBezTo>
                  <a:pt x="172697" y="279952"/>
                  <a:pt x="174507" y="278428"/>
                  <a:pt x="176412" y="278428"/>
                </a:cubicBezTo>
                <a:cubicBezTo>
                  <a:pt x="182524" y="276895"/>
                  <a:pt x="188960" y="279142"/>
                  <a:pt x="192795" y="284143"/>
                </a:cubicBezTo>
                <a:cubicBezTo>
                  <a:pt x="207654" y="305289"/>
                  <a:pt x="172506" y="336912"/>
                  <a:pt x="166410" y="356724"/>
                </a:cubicBezTo>
                <a:cubicBezTo>
                  <a:pt x="179924" y="391471"/>
                  <a:pt x="196868" y="424780"/>
                  <a:pt x="216988" y="456165"/>
                </a:cubicBezTo>
                <a:cubicBezTo>
                  <a:pt x="217144" y="456203"/>
                  <a:pt x="217308" y="456203"/>
                  <a:pt x="217464" y="456165"/>
                </a:cubicBezTo>
                <a:cubicBezTo>
                  <a:pt x="218245" y="456660"/>
                  <a:pt x="218714" y="457527"/>
                  <a:pt x="218703" y="458451"/>
                </a:cubicBezTo>
                <a:cubicBezTo>
                  <a:pt x="222417" y="463689"/>
                  <a:pt x="225465" y="468071"/>
                  <a:pt x="230323" y="473881"/>
                </a:cubicBezTo>
                <a:cubicBezTo>
                  <a:pt x="235181" y="479691"/>
                  <a:pt x="240420" y="485311"/>
                  <a:pt x="245754" y="490740"/>
                </a:cubicBezTo>
                <a:cubicBezTo>
                  <a:pt x="243707" y="482149"/>
                  <a:pt x="244203" y="473148"/>
                  <a:pt x="247182" y="464832"/>
                </a:cubicBezTo>
                <a:cubicBezTo>
                  <a:pt x="249087" y="458927"/>
                  <a:pt x="255088" y="443211"/>
                  <a:pt x="262518" y="442163"/>
                </a:cubicBezTo>
                <a:cubicBezTo>
                  <a:pt x="272043" y="440925"/>
                  <a:pt x="271471" y="459879"/>
                  <a:pt x="272043" y="465118"/>
                </a:cubicBezTo>
                <a:cubicBezTo>
                  <a:pt x="274618" y="480339"/>
                  <a:pt x="273005" y="495979"/>
                  <a:pt x="267375" y="510362"/>
                </a:cubicBezTo>
                <a:cubicBezTo>
                  <a:pt x="290140" y="529507"/>
                  <a:pt x="315000" y="546557"/>
                  <a:pt x="338527" y="564083"/>
                </a:cubicBezTo>
                <a:cubicBezTo>
                  <a:pt x="339765" y="537603"/>
                  <a:pt x="341194" y="511124"/>
                  <a:pt x="342623" y="484644"/>
                </a:cubicBezTo>
                <a:cubicBezTo>
                  <a:pt x="319490" y="477215"/>
                  <a:pt x="300199" y="461003"/>
                  <a:pt x="288902" y="439496"/>
                </a:cubicBezTo>
                <a:cubicBezTo>
                  <a:pt x="275376" y="412731"/>
                  <a:pt x="278424" y="381203"/>
                  <a:pt x="279377" y="352056"/>
                </a:cubicBezTo>
                <a:cubicBezTo>
                  <a:pt x="277472" y="349485"/>
                  <a:pt x="280139" y="345294"/>
                  <a:pt x="282996" y="347294"/>
                </a:cubicBezTo>
                <a:cubicBezTo>
                  <a:pt x="284202" y="347399"/>
                  <a:pt x="285221" y="348227"/>
                  <a:pt x="285568" y="349389"/>
                </a:cubicBezTo>
                <a:cubicBezTo>
                  <a:pt x="321096" y="378440"/>
                  <a:pt x="330240" y="423399"/>
                  <a:pt x="344337" y="465213"/>
                </a:cubicBezTo>
                <a:cubicBezTo>
                  <a:pt x="344909" y="454164"/>
                  <a:pt x="345480" y="443020"/>
                  <a:pt x="345957" y="431971"/>
                </a:cubicBezTo>
                <a:cubicBezTo>
                  <a:pt x="347604" y="397995"/>
                  <a:pt x="349195" y="363963"/>
                  <a:pt x="350719" y="329863"/>
                </a:cubicBezTo>
                <a:lnTo>
                  <a:pt x="349671" y="329863"/>
                </a:lnTo>
                <a:cubicBezTo>
                  <a:pt x="332139" y="319538"/>
                  <a:pt x="318560" y="303641"/>
                  <a:pt x="311095" y="284715"/>
                </a:cubicBezTo>
                <a:lnTo>
                  <a:pt x="310047" y="284715"/>
                </a:lnTo>
                <a:cubicBezTo>
                  <a:pt x="289366" y="278761"/>
                  <a:pt x="269071" y="271541"/>
                  <a:pt x="249278" y="263093"/>
                </a:cubicBezTo>
                <a:cubicBezTo>
                  <a:pt x="243730" y="261169"/>
                  <a:pt x="239604" y="256463"/>
                  <a:pt x="238419" y="250710"/>
                </a:cubicBezTo>
                <a:cubicBezTo>
                  <a:pt x="237372" y="240614"/>
                  <a:pt x="246801" y="234804"/>
                  <a:pt x="254231" y="231089"/>
                </a:cubicBezTo>
                <a:cubicBezTo>
                  <a:pt x="259949" y="229032"/>
                  <a:pt x="265491" y="226517"/>
                  <a:pt x="270804" y="223564"/>
                </a:cubicBezTo>
                <a:cubicBezTo>
                  <a:pt x="275472" y="219945"/>
                  <a:pt x="277662" y="213753"/>
                  <a:pt x="282139" y="210420"/>
                </a:cubicBezTo>
                <a:cubicBezTo>
                  <a:pt x="291664" y="203085"/>
                  <a:pt x="308428" y="205562"/>
                  <a:pt x="320239" y="203085"/>
                </a:cubicBezTo>
                <a:cubicBezTo>
                  <a:pt x="327192" y="201657"/>
                  <a:pt x="334527" y="200037"/>
                  <a:pt x="340051" y="205943"/>
                </a:cubicBezTo>
                <a:cubicBezTo>
                  <a:pt x="347004" y="213277"/>
                  <a:pt x="342813" y="225564"/>
                  <a:pt x="339289" y="233470"/>
                </a:cubicBezTo>
                <a:cubicBezTo>
                  <a:pt x="331764" y="250139"/>
                  <a:pt x="317858" y="263283"/>
                  <a:pt x="316715" y="282333"/>
                </a:cubicBezTo>
                <a:cubicBezTo>
                  <a:pt x="323417" y="299155"/>
                  <a:pt x="335378" y="313356"/>
                  <a:pt x="350814" y="322815"/>
                </a:cubicBezTo>
                <a:cubicBezTo>
                  <a:pt x="350814" y="319005"/>
                  <a:pt x="350814" y="315290"/>
                  <a:pt x="350814" y="311575"/>
                </a:cubicBezTo>
                <a:cubicBezTo>
                  <a:pt x="350814" y="310527"/>
                  <a:pt x="350814" y="309480"/>
                  <a:pt x="350814" y="308432"/>
                </a:cubicBezTo>
                <a:cubicBezTo>
                  <a:pt x="353358" y="254835"/>
                  <a:pt x="355863" y="201276"/>
                  <a:pt x="358339" y="147745"/>
                </a:cubicBezTo>
                <a:cubicBezTo>
                  <a:pt x="358006" y="147516"/>
                  <a:pt x="357720" y="147231"/>
                  <a:pt x="357491" y="146897"/>
                </a:cubicBezTo>
                <a:cubicBezTo>
                  <a:pt x="356406" y="145345"/>
                  <a:pt x="356787" y="143211"/>
                  <a:pt x="358339" y="142125"/>
                </a:cubicBezTo>
                <a:lnTo>
                  <a:pt x="358911" y="142125"/>
                </a:lnTo>
                <a:lnTo>
                  <a:pt x="358911" y="141268"/>
                </a:lnTo>
                <a:cubicBezTo>
                  <a:pt x="358158" y="140858"/>
                  <a:pt x="357558" y="140230"/>
                  <a:pt x="357196" y="139458"/>
                </a:cubicBezTo>
                <a:cubicBezTo>
                  <a:pt x="348814" y="117360"/>
                  <a:pt x="313667" y="106121"/>
                  <a:pt x="292998" y="100501"/>
                </a:cubicBezTo>
                <a:cubicBezTo>
                  <a:pt x="282711" y="97739"/>
                  <a:pt x="270042" y="97263"/>
                  <a:pt x="261375" y="90214"/>
                </a:cubicBezTo>
                <a:cubicBezTo>
                  <a:pt x="249373" y="80022"/>
                  <a:pt x="251850" y="68783"/>
                  <a:pt x="261375" y="58782"/>
                </a:cubicBezTo>
                <a:cubicBezTo>
                  <a:pt x="267090" y="52686"/>
                  <a:pt x="275662" y="49352"/>
                  <a:pt x="281663" y="43161"/>
                </a:cubicBezTo>
                <a:cubicBezTo>
                  <a:pt x="286140" y="38493"/>
                  <a:pt x="289759" y="32969"/>
                  <a:pt x="294522" y="28492"/>
                </a:cubicBezTo>
                <a:cubicBezTo>
                  <a:pt x="301506" y="21777"/>
                  <a:pt x="310153" y="17043"/>
                  <a:pt x="319572" y="14776"/>
                </a:cubicBezTo>
                <a:cubicBezTo>
                  <a:pt x="336336" y="10490"/>
                  <a:pt x="352243" y="8394"/>
                  <a:pt x="368721" y="2584"/>
                </a:cubicBezTo>
                <a:cubicBezTo>
                  <a:pt x="376722" y="-654"/>
                  <a:pt x="385628" y="-854"/>
                  <a:pt x="393772" y="201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9"/>
          <p:cNvSpPr/>
          <p:nvPr/>
        </p:nvSpPr>
        <p:spPr>
          <a:xfrm rot="308810">
            <a:off x="1278686" y="4744056"/>
            <a:ext cx="809926" cy="2497713"/>
          </a:xfrm>
          <a:custGeom>
            <a:avLst/>
            <a:gdLst/>
            <a:ahLst/>
            <a:cxnLst/>
            <a:rect l="l" t="t" r="r" b="b"/>
            <a:pathLst>
              <a:path w="330260" h="1018482" extrusionOk="0">
                <a:moveTo>
                  <a:pt x="37396" y="736491"/>
                </a:moveTo>
                <a:cubicBezTo>
                  <a:pt x="66934" y="758151"/>
                  <a:pt x="94013" y="782973"/>
                  <a:pt x="118169" y="810501"/>
                </a:cubicBezTo>
                <a:cubicBezTo>
                  <a:pt x="140267" y="835837"/>
                  <a:pt x="169985" y="868127"/>
                  <a:pt x="178367" y="902036"/>
                </a:cubicBezTo>
                <a:lnTo>
                  <a:pt x="179224" y="903083"/>
                </a:lnTo>
                <a:lnTo>
                  <a:pt x="179319" y="903083"/>
                </a:lnTo>
                <a:cubicBezTo>
                  <a:pt x="159507" y="828217"/>
                  <a:pt x="102072" y="775734"/>
                  <a:pt x="37396" y="736491"/>
                </a:cubicBezTo>
                <a:close/>
                <a:moveTo>
                  <a:pt x="15489" y="723632"/>
                </a:moveTo>
                <a:cubicBezTo>
                  <a:pt x="28014" y="738482"/>
                  <a:pt x="39597" y="754103"/>
                  <a:pt x="50160" y="770400"/>
                </a:cubicBezTo>
                <a:cubicBezTo>
                  <a:pt x="62829" y="790593"/>
                  <a:pt x="69115" y="815835"/>
                  <a:pt x="86927" y="833646"/>
                </a:cubicBezTo>
                <a:cubicBezTo>
                  <a:pt x="104738" y="851458"/>
                  <a:pt x="129884" y="859649"/>
                  <a:pt x="149887" y="874508"/>
                </a:cubicBezTo>
                <a:lnTo>
                  <a:pt x="149982" y="874699"/>
                </a:lnTo>
                <a:cubicBezTo>
                  <a:pt x="158659" y="881081"/>
                  <a:pt x="166641" y="888367"/>
                  <a:pt x="173794" y="896416"/>
                </a:cubicBezTo>
                <a:cubicBezTo>
                  <a:pt x="162841" y="863555"/>
                  <a:pt x="132266" y="830122"/>
                  <a:pt x="110930" y="806405"/>
                </a:cubicBezTo>
                <a:cubicBezTo>
                  <a:pt x="83793" y="776382"/>
                  <a:pt x="53161" y="749712"/>
                  <a:pt x="19680" y="726966"/>
                </a:cubicBezTo>
                <a:cubicBezTo>
                  <a:pt x="19280" y="726642"/>
                  <a:pt x="19061" y="726147"/>
                  <a:pt x="19109" y="725633"/>
                </a:cubicBezTo>
                <a:close/>
                <a:moveTo>
                  <a:pt x="295810" y="717060"/>
                </a:moveTo>
                <a:cubicBezTo>
                  <a:pt x="289428" y="741254"/>
                  <a:pt x="269902" y="760208"/>
                  <a:pt x="255519" y="780592"/>
                </a:cubicBezTo>
                <a:cubicBezTo>
                  <a:pt x="231592" y="814644"/>
                  <a:pt x="211923" y="851496"/>
                  <a:pt x="196940" y="890320"/>
                </a:cubicBezTo>
                <a:lnTo>
                  <a:pt x="197035" y="890511"/>
                </a:lnTo>
                <a:cubicBezTo>
                  <a:pt x="196912" y="890777"/>
                  <a:pt x="196721" y="890996"/>
                  <a:pt x="196474" y="891158"/>
                </a:cubicBezTo>
                <a:cubicBezTo>
                  <a:pt x="195769" y="891615"/>
                  <a:pt x="194826" y="891406"/>
                  <a:pt x="194369" y="890701"/>
                </a:cubicBezTo>
                <a:cubicBezTo>
                  <a:pt x="193797" y="893463"/>
                  <a:pt x="193797" y="896130"/>
                  <a:pt x="193797" y="898797"/>
                </a:cubicBezTo>
                <a:cubicBezTo>
                  <a:pt x="228659" y="839171"/>
                  <a:pt x="285046" y="786212"/>
                  <a:pt x="295810" y="717060"/>
                </a:cubicBezTo>
                <a:close/>
                <a:moveTo>
                  <a:pt x="297429" y="699058"/>
                </a:moveTo>
                <a:cubicBezTo>
                  <a:pt x="277760" y="729738"/>
                  <a:pt x="256024" y="759046"/>
                  <a:pt x="232373" y="786783"/>
                </a:cubicBezTo>
                <a:lnTo>
                  <a:pt x="232469" y="786974"/>
                </a:lnTo>
                <a:cubicBezTo>
                  <a:pt x="210332" y="816692"/>
                  <a:pt x="197150" y="852125"/>
                  <a:pt x="194464" y="889082"/>
                </a:cubicBezTo>
                <a:cubicBezTo>
                  <a:pt x="206447" y="857963"/>
                  <a:pt x="221400" y="828074"/>
                  <a:pt x="239136" y="799832"/>
                </a:cubicBezTo>
                <a:cubicBezTo>
                  <a:pt x="257614" y="770210"/>
                  <a:pt x="293619" y="739730"/>
                  <a:pt x="295238" y="703535"/>
                </a:cubicBezTo>
                <a:cubicBezTo>
                  <a:pt x="295229" y="703211"/>
                  <a:pt x="295343" y="702896"/>
                  <a:pt x="295553" y="702649"/>
                </a:cubicBezTo>
                <a:cubicBezTo>
                  <a:pt x="296029" y="702087"/>
                  <a:pt x="296867" y="702011"/>
                  <a:pt x="297429" y="702487"/>
                </a:cubicBezTo>
                <a:cubicBezTo>
                  <a:pt x="297429" y="701344"/>
                  <a:pt x="297429" y="700201"/>
                  <a:pt x="297429" y="699058"/>
                </a:cubicBezTo>
                <a:close/>
                <a:moveTo>
                  <a:pt x="244470" y="626954"/>
                </a:moveTo>
                <a:cubicBezTo>
                  <a:pt x="221067" y="655205"/>
                  <a:pt x="200579" y="685742"/>
                  <a:pt x="183319" y="718108"/>
                </a:cubicBezTo>
                <a:lnTo>
                  <a:pt x="183415" y="718584"/>
                </a:lnTo>
                <a:cubicBezTo>
                  <a:pt x="205580" y="689295"/>
                  <a:pt x="225973" y="658691"/>
                  <a:pt x="244470" y="626954"/>
                </a:cubicBezTo>
                <a:close/>
                <a:moveTo>
                  <a:pt x="45874" y="611809"/>
                </a:moveTo>
                <a:cubicBezTo>
                  <a:pt x="45778" y="613400"/>
                  <a:pt x="45778" y="614981"/>
                  <a:pt x="45874" y="616571"/>
                </a:cubicBezTo>
                <a:lnTo>
                  <a:pt x="46255" y="616571"/>
                </a:lnTo>
                <a:cubicBezTo>
                  <a:pt x="46350" y="635431"/>
                  <a:pt x="56637" y="662958"/>
                  <a:pt x="77116" y="662006"/>
                </a:cubicBezTo>
                <a:cubicBezTo>
                  <a:pt x="60257" y="651814"/>
                  <a:pt x="51112" y="631621"/>
                  <a:pt x="45874" y="611809"/>
                </a:cubicBezTo>
                <a:close/>
                <a:moveTo>
                  <a:pt x="78386" y="603891"/>
                </a:moveTo>
                <a:lnTo>
                  <a:pt x="82068" y="611197"/>
                </a:lnTo>
                <a:lnTo>
                  <a:pt x="84712" y="620469"/>
                </a:lnTo>
                <a:close/>
                <a:moveTo>
                  <a:pt x="264758" y="600855"/>
                </a:moveTo>
                <a:lnTo>
                  <a:pt x="252947" y="616190"/>
                </a:lnTo>
                <a:cubicBezTo>
                  <a:pt x="233230" y="658862"/>
                  <a:pt x="201798" y="695057"/>
                  <a:pt x="176080" y="734110"/>
                </a:cubicBezTo>
                <a:cubicBezTo>
                  <a:pt x="173423" y="740492"/>
                  <a:pt x="171099" y="747007"/>
                  <a:pt x="169127" y="753636"/>
                </a:cubicBezTo>
                <a:cubicBezTo>
                  <a:pt x="169318" y="760780"/>
                  <a:pt x="170080" y="768019"/>
                  <a:pt x="170080" y="775258"/>
                </a:cubicBezTo>
                <a:lnTo>
                  <a:pt x="170175" y="775448"/>
                </a:lnTo>
                <a:cubicBezTo>
                  <a:pt x="209418" y="728300"/>
                  <a:pt x="266282" y="665435"/>
                  <a:pt x="264758" y="600855"/>
                </a:cubicBezTo>
                <a:close/>
                <a:moveTo>
                  <a:pt x="47970" y="583805"/>
                </a:moveTo>
                <a:cubicBezTo>
                  <a:pt x="47398" y="589425"/>
                  <a:pt x="46636" y="595045"/>
                  <a:pt x="46636" y="600760"/>
                </a:cubicBezTo>
                <a:cubicBezTo>
                  <a:pt x="51589" y="623811"/>
                  <a:pt x="60637" y="650480"/>
                  <a:pt x="81879" y="661053"/>
                </a:cubicBezTo>
                <a:lnTo>
                  <a:pt x="84545" y="660577"/>
                </a:lnTo>
                <a:cubicBezTo>
                  <a:pt x="84478" y="660196"/>
                  <a:pt x="84478" y="659815"/>
                  <a:pt x="84545" y="659434"/>
                </a:cubicBezTo>
                <a:cubicBezTo>
                  <a:pt x="71972" y="634412"/>
                  <a:pt x="59780" y="609208"/>
                  <a:pt x="47970" y="583805"/>
                </a:cubicBezTo>
                <a:close/>
                <a:moveTo>
                  <a:pt x="49207" y="568565"/>
                </a:moveTo>
                <a:cubicBezTo>
                  <a:pt x="48731" y="572471"/>
                  <a:pt x="47874" y="576471"/>
                  <a:pt x="47874" y="580472"/>
                </a:cubicBezTo>
                <a:cubicBezTo>
                  <a:pt x="48427" y="580310"/>
                  <a:pt x="49017" y="580548"/>
                  <a:pt x="49303" y="581043"/>
                </a:cubicBezTo>
                <a:cubicBezTo>
                  <a:pt x="61495" y="607075"/>
                  <a:pt x="73944" y="632793"/>
                  <a:pt x="86641" y="658196"/>
                </a:cubicBezTo>
                <a:cubicBezTo>
                  <a:pt x="87460" y="658091"/>
                  <a:pt x="88289" y="658329"/>
                  <a:pt x="88927" y="658862"/>
                </a:cubicBezTo>
                <a:cubicBezTo>
                  <a:pt x="90984" y="657843"/>
                  <a:pt x="92880" y="656529"/>
                  <a:pt x="94546" y="654957"/>
                </a:cubicBezTo>
                <a:lnTo>
                  <a:pt x="84712" y="620469"/>
                </a:lnTo>
                <a:lnTo>
                  <a:pt x="96928" y="652481"/>
                </a:lnTo>
                <a:cubicBezTo>
                  <a:pt x="108262" y="636955"/>
                  <a:pt x="89689" y="609237"/>
                  <a:pt x="81212" y="595331"/>
                </a:cubicBezTo>
                <a:lnTo>
                  <a:pt x="81593" y="595331"/>
                </a:lnTo>
                <a:cubicBezTo>
                  <a:pt x="77611" y="587987"/>
                  <a:pt x="72820" y="581120"/>
                  <a:pt x="67305" y="574852"/>
                </a:cubicBezTo>
                <a:lnTo>
                  <a:pt x="78386" y="603891"/>
                </a:lnTo>
                <a:lnTo>
                  <a:pt x="61590" y="570566"/>
                </a:lnTo>
                <a:cubicBezTo>
                  <a:pt x="57856" y="568689"/>
                  <a:pt x="53637" y="567994"/>
                  <a:pt x="49493" y="568565"/>
                </a:cubicBezTo>
                <a:close/>
                <a:moveTo>
                  <a:pt x="247899" y="499319"/>
                </a:moveTo>
                <a:lnTo>
                  <a:pt x="246701" y="501149"/>
                </a:lnTo>
                <a:lnTo>
                  <a:pt x="190654" y="560279"/>
                </a:lnTo>
                <a:cubicBezTo>
                  <a:pt x="189416" y="566184"/>
                  <a:pt x="188368" y="572185"/>
                  <a:pt x="187034" y="578090"/>
                </a:cubicBezTo>
                <a:lnTo>
                  <a:pt x="185320" y="587044"/>
                </a:lnTo>
                <a:cubicBezTo>
                  <a:pt x="206684" y="563574"/>
                  <a:pt x="225315" y="537752"/>
                  <a:pt x="240851" y="510082"/>
                </a:cubicBezTo>
                <a:lnTo>
                  <a:pt x="246701" y="501149"/>
                </a:lnTo>
                <a:lnTo>
                  <a:pt x="247804" y="499985"/>
                </a:lnTo>
                <a:close/>
                <a:moveTo>
                  <a:pt x="292667" y="450932"/>
                </a:moveTo>
                <a:cubicBezTo>
                  <a:pt x="276474" y="474554"/>
                  <a:pt x="256281" y="495128"/>
                  <a:pt x="242184" y="520178"/>
                </a:cubicBezTo>
                <a:cubicBezTo>
                  <a:pt x="226592" y="549011"/>
                  <a:pt x="206675" y="575290"/>
                  <a:pt x="183129" y="598093"/>
                </a:cubicBezTo>
                <a:cubicBezTo>
                  <a:pt x="180557" y="611714"/>
                  <a:pt x="178272" y="625239"/>
                  <a:pt x="176366" y="638860"/>
                </a:cubicBezTo>
                <a:cubicBezTo>
                  <a:pt x="196273" y="607808"/>
                  <a:pt x="230468" y="588949"/>
                  <a:pt x="251423" y="558278"/>
                </a:cubicBezTo>
                <a:lnTo>
                  <a:pt x="251328" y="558945"/>
                </a:lnTo>
                <a:cubicBezTo>
                  <a:pt x="273235" y="526941"/>
                  <a:pt x="284189" y="489222"/>
                  <a:pt x="292667" y="450932"/>
                </a:cubicBezTo>
                <a:close/>
                <a:moveTo>
                  <a:pt x="55303" y="438359"/>
                </a:moveTo>
                <a:cubicBezTo>
                  <a:pt x="76734" y="483008"/>
                  <a:pt x="114079" y="516405"/>
                  <a:pt x="143226" y="555588"/>
                </a:cubicBezTo>
                <a:lnTo>
                  <a:pt x="168206" y="596445"/>
                </a:lnTo>
                <a:lnTo>
                  <a:pt x="168842" y="597998"/>
                </a:lnTo>
                <a:lnTo>
                  <a:pt x="168747" y="597331"/>
                </a:lnTo>
                <a:lnTo>
                  <a:pt x="168206" y="596445"/>
                </a:lnTo>
                <a:lnTo>
                  <a:pt x="150419" y="553057"/>
                </a:lnTo>
                <a:cubicBezTo>
                  <a:pt x="126295" y="511047"/>
                  <a:pt x="87450" y="476579"/>
                  <a:pt x="55303" y="438359"/>
                </a:cubicBezTo>
                <a:close/>
                <a:moveTo>
                  <a:pt x="34730" y="411974"/>
                </a:moveTo>
                <a:cubicBezTo>
                  <a:pt x="35977" y="436263"/>
                  <a:pt x="43702" y="459780"/>
                  <a:pt x="57113" y="480078"/>
                </a:cubicBezTo>
                <a:cubicBezTo>
                  <a:pt x="72734" y="502367"/>
                  <a:pt x="91022" y="523322"/>
                  <a:pt x="108548" y="544181"/>
                </a:cubicBezTo>
                <a:lnTo>
                  <a:pt x="108644" y="544848"/>
                </a:lnTo>
                <a:cubicBezTo>
                  <a:pt x="133028" y="573804"/>
                  <a:pt x="157983" y="602570"/>
                  <a:pt x="169127" y="638193"/>
                </a:cubicBezTo>
                <a:cubicBezTo>
                  <a:pt x="170080" y="631526"/>
                  <a:pt x="171223" y="624858"/>
                  <a:pt x="172461" y="618095"/>
                </a:cubicBezTo>
                <a:cubicBezTo>
                  <a:pt x="172175" y="614666"/>
                  <a:pt x="171509" y="611619"/>
                  <a:pt x="170937" y="608570"/>
                </a:cubicBezTo>
                <a:cubicBezTo>
                  <a:pt x="170623" y="608418"/>
                  <a:pt x="170385" y="608142"/>
                  <a:pt x="170270" y="607808"/>
                </a:cubicBezTo>
                <a:cubicBezTo>
                  <a:pt x="143029" y="539228"/>
                  <a:pt x="77021" y="498176"/>
                  <a:pt x="48446" y="430167"/>
                </a:cubicBezTo>
                <a:cubicBezTo>
                  <a:pt x="43683" y="424262"/>
                  <a:pt x="39111" y="418166"/>
                  <a:pt x="34730" y="411974"/>
                </a:cubicBezTo>
                <a:close/>
                <a:moveTo>
                  <a:pt x="119788" y="342728"/>
                </a:moveTo>
                <a:cubicBezTo>
                  <a:pt x="134923" y="389200"/>
                  <a:pt x="159907" y="431863"/>
                  <a:pt x="193035" y="467791"/>
                </a:cubicBezTo>
                <a:cubicBezTo>
                  <a:pt x="190654" y="437787"/>
                  <a:pt x="181129" y="405212"/>
                  <a:pt x="162079" y="384733"/>
                </a:cubicBezTo>
                <a:lnTo>
                  <a:pt x="162174" y="385400"/>
                </a:lnTo>
                <a:cubicBezTo>
                  <a:pt x="148782" y="370464"/>
                  <a:pt x="134638" y="356215"/>
                  <a:pt x="119788" y="342728"/>
                </a:cubicBezTo>
                <a:close/>
                <a:moveTo>
                  <a:pt x="89212" y="317582"/>
                </a:moveTo>
                <a:cubicBezTo>
                  <a:pt x="105310" y="354920"/>
                  <a:pt x="121788" y="392258"/>
                  <a:pt x="139314" y="428929"/>
                </a:cubicBezTo>
                <a:cubicBezTo>
                  <a:pt x="147411" y="446522"/>
                  <a:pt x="158679" y="462476"/>
                  <a:pt x="172556" y="475982"/>
                </a:cubicBezTo>
                <a:lnTo>
                  <a:pt x="172652" y="476649"/>
                </a:lnTo>
                <a:cubicBezTo>
                  <a:pt x="182072" y="484545"/>
                  <a:pt x="189559" y="494480"/>
                  <a:pt x="194559" y="505701"/>
                </a:cubicBezTo>
                <a:cubicBezTo>
                  <a:pt x="194940" y="503224"/>
                  <a:pt x="195416" y="500843"/>
                  <a:pt x="195893" y="498366"/>
                </a:cubicBezTo>
                <a:cubicBezTo>
                  <a:pt x="195693" y="498385"/>
                  <a:pt x="195483" y="498376"/>
                  <a:pt x="195283" y="498347"/>
                </a:cubicBezTo>
                <a:cubicBezTo>
                  <a:pt x="193873" y="498128"/>
                  <a:pt x="192911" y="496814"/>
                  <a:pt x="193130" y="495413"/>
                </a:cubicBezTo>
                <a:cubicBezTo>
                  <a:pt x="193664" y="487708"/>
                  <a:pt x="193664" y="479973"/>
                  <a:pt x="193130" y="472268"/>
                </a:cubicBezTo>
                <a:cubicBezTo>
                  <a:pt x="158507" y="435111"/>
                  <a:pt x="132485" y="390791"/>
                  <a:pt x="116930" y="342442"/>
                </a:cubicBezTo>
                <a:cubicBezTo>
                  <a:pt x="116883" y="342347"/>
                  <a:pt x="116854" y="342232"/>
                  <a:pt x="116835" y="342128"/>
                </a:cubicBezTo>
                <a:cubicBezTo>
                  <a:pt x="116740" y="341499"/>
                  <a:pt x="117159" y="340918"/>
                  <a:pt x="117787" y="340823"/>
                </a:cubicBezTo>
                <a:cubicBezTo>
                  <a:pt x="108262" y="332631"/>
                  <a:pt x="98737" y="324916"/>
                  <a:pt x="89212" y="317582"/>
                </a:cubicBezTo>
                <a:close/>
                <a:moveTo>
                  <a:pt x="291809" y="304152"/>
                </a:moveTo>
                <a:cubicBezTo>
                  <a:pt x="284094" y="314438"/>
                  <a:pt x="276379" y="324630"/>
                  <a:pt x="269235" y="335203"/>
                </a:cubicBezTo>
                <a:lnTo>
                  <a:pt x="269140" y="335870"/>
                </a:lnTo>
                <a:cubicBezTo>
                  <a:pt x="261901" y="346823"/>
                  <a:pt x="252947" y="361492"/>
                  <a:pt x="260472" y="374351"/>
                </a:cubicBezTo>
                <a:cubicBezTo>
                  <a:pt x="265901" y="363587"/>
                  <a:pt x="271426" y="353872"/>
                  <a:pt x="276855" y="342252"/>
                </a:cubicBezTo>
                <a:cubicBezTo>
                  <a:pt x="282284" y="330631"/>
                  <a:pt x="291809" y="317391"/>
                  <a:pt x="291809" y="304152"/>
                </a:cubicBezTo>
                <a:close/>
                <a:moveTo>
                  <a:pt x="307335" y="291960"/>
                </a:moveTo>
                <a:cubicBezTo>
                  <a:pt x="304973" y="291874"/>
                  <a:pt x="302601" y="292064"/>
                  <a:pt x="300287" y="292531"/>
                </a:cubicBezTo>
                <a:cubicBezTo>
                  <a:pt x="298382" y="295293"/>
                  <a:pt x="296286" y="297960"/>
                  <a:pt x="294286" y="300627"/>
                </a:cubicBezTo>
                <a:cubicBezTo>
                  <a:pt x="294505" y="312114"/>
                  <a:pt x="291181" y="323392"/>
                  <a:pt x="284761" y="332917"/>
                </a:cubicBezTo>
                <a:lnTo>
                  <a:pt x="262282" y="376732"/>
                </a:lnTo>
                <a:cubicBezTo>
                  <a:pt x="263015" y="377732"/>
                  <a:pt x="263815" y="378684"/>
                  <a:pt x="264663" y="379589"/>
                </a:cubicBezTo>
                <a:lnTo>
                  <a:pt x="264568" y="380542"/>
                </a:lnTo>
                <a:cubicBezTo>
                  <a:pt x="265606" y="381237"/>
                  <a:pt x="266692" y="381876"/>
                  <a:pt x="267806" y="382447"/>
                </a:cubicBezTo>
                <a:lnTo>
                  <a:pt x="269521" y="379875"/>
                </a:lnTo>
                <a:cubicBezTo>
                  <a:pt x="269692" y="379647"/>
                  <a:pt x="269902" y="379447"/>
                  <a:pt x="270121" y="379275"/>
                </a:cubicBezTo>
                <a:cubicBezTo>
                  <a:pt x="271540" y="378189"/>
                  <a:pt x="273578" y="378456"/>
                  <a:pt x="274664" y="379875"/>
                </a:cubicBezTo>
                <a:cubicBezTo>
                  <a:pt x="289142" y="351872"/>
                  <a:pt x="296286" y="321296"/>
                  <a:pt x="307335" y="291960"/>
                </a:cubicBezTo>
                <a:close/>
                <a:moveTo>
                  <a:pt x="310193" y="291769"/>
                </a:moveTo>
                <a:cubicBezTo>
                  <a:pt x="298191" y="323297"/>
                  <a:pt x="290952" y="356348"/>
                  <a:pt x="274378" y="385971"/>
                </a:cubicBezTo>
                <a:cubicBezTo>
                  <a:pt x="290000" y="391877"/>
                  <a:pt x="303335" y="374541"/>
                  <a:pt x="306382" y="359206"/>
                </a:cubicBezTo>
                <a:cubicBezTo>
                  <a:pt x="307868" y="346576"/>
                  <a:pt x="311079" y="334203"/>
                  <a:pt x="315907" y="322439"/>
                </a:cubicBezTo>
                <a:lnTo>
                  <a:pt x="316193" y="323392"/>
                </a:lnTo>
                <a:cubicBezTo>
                  <a:pt x="319622" y="315391"/>
                  <a:pt x="329338" y="303389"/>
                  <a:pt x="320194" y="294436"/>
                </a:cubicBezTo>
                <a:cubicBezTo>
                  <a:pt x="317146" y="292703"/>
                  <a:pt x="313698" y="291778"/>
                  <a:pt x="310193" y="291769"/>
                </a:cubicBezTo>
                <a:close/>
                <a:moveTo>
                  <a:pt x="127585" y="253640"/>
                </a:moveTo>
                <a:lnTo>
                  <a:pt x="132192" y="262658"/>
                </a:lnTo>
                <a:lnTo>
                  <a:pt x="128728" y="257541"/>
                </a:lnTo>
                <a:close/>
                <a:moveTo>
                  <a:pt x="153888" y="205949"/>
                </a:moveTo>
                <a:cubicBezTo>
                  <a:pt x="157107" y="230094"/>
                  <a:pt x="162108" y="253974"/>
                  <a:pt x="168842" y="277386"/>
                </a:cubicBezTo>
                <a:cubicBezTo>
                  <a:pt x="172367" y="274814"/>
                  <a:pt x="172367" y="271576"/>
                  <a:pt x="172367" y="263384"/>
                </a:cubicBezTo>
                <a:cubicBezTo>
                  <a:pt x="172395" y="256993"/>
                  <a:pt x="171785" y="250611"/>
                  <a:pt x="170557" y="244334"/>
                </a:cubicBezTo>
                <a:cubicBezTo>
                  <a:pt x="168070" y="232561"/>
                  <a:pt x="163489" y="221331"/>
                  <a:pt x="157031" y="211187"/>
                </a:cubicBezTo>
                <a:close/>
                <a:moveTo>
                  <a:pt x="122170" y="191756"/>
                </a:moveTo>
                <a:cubicBezTo>
                  <a:pt x="120846" y="192404"/>
                  <a:pt x="119484" y="192947"/>
                  <a:pt x="118074" y="193376"/>
                </a:cubicBezTo>
                <a:cubicBezTo>
                  <a:pt x="118074" y="203186"/>
                  <a:pt x="118074" y="213950"/>
                  <a:pt x="118074" y="224713"/>
                </a:cubicBezTo>
                <a:cubicBezTo>
                  <a:pt x="118807" y="224751"/>
                  <a:pt x="119408" y="225313"/>
                  <a:pt x="119502" y="226046"/>
                </a:cubicBezTo>
                <a:lnTo>
                  <a:pt x="127585" y="253640"/>
                </a:lnTo>
                <a:lnTo>
                  <a:pt x="118550" y="235952"/>
                </a:lnTo>
                <a:cubicBezTo>
                  <a:pt x="119017" y="245649"/>
                  <a:pt x="120684" y="255240"/>
                  <a:pt x="123503" y="264527"/>
                </a:cubicBezTo>
                <a:cubicBezTo>
                  <a:pt x="127789" y="277672"/>
                  <a:pt x="134076" y="284053"/>
                  <a:pt x="143315" y="284434"/>
                </a:cubicBezTo>
                <a:lnTo>
                  <a:pt x="132192" y="262658"/>
                </a:lnTo>
                <a:lnTo>
                  <a:pt x="147125" y="284720"/>
                </a:lnTo>
                <a:cubicBezTo>
                  <a:pt x="150811" y="284330"/>
                  <a:pt x="154431" y="283472"/>
                  <a:pt x="157888" y="282149"/>
                </a:cubicBezTo>
                <a:cubicBezTo>
                  <a:pt x="147030" y="251735"/>
                  <a:pt x="135123" y="221598"/>
                  <a:pt x="122170" y="191756"/>
                </a:cubicBezTo>
                <a:close/>
                <a:moveTo>
                  <a:pt x="136171" y="185375"/>
                </a:moveTo>
                <a:cubicBezTo>
                  <a:pt x="132142" y="186098"/>
                  <a:pt x="128342" y="187794"/>
                  <a:pt x="125122" y="190327"/>
                </a:cubicBezTo>
                <a:cubicBezTo>
                  <a:pt x="137886" y="220303"/>
                  <a:pt x="149697" y="250554"/>
                  <a:pt x="160555" y="281101"/>
                </a:cubicBezTo>
                <a:cubicBezTo>
                  <a:pt x="162508" y="280425"/>
                  <a:pt x="164413" y="279624"/>
                  <a:pt x="166270" y="278719"/>
                </a:cubicBezTo>
                <a:cubicBezTo>
                  <a:pt x="158851" y="252964"/>
                  <a:pt x="153497" y="226656"/>
                  <a:pt x="150268" y="200043"/>
                </a:cubicBezTo>
                <a:cubicBezTo>
                  <a:pt x="145696" y="193185"/>
                  <a:pt x="140172" y="185375"/>
                  <a:pt x="136171" y="185375"/>
                </a:cubicBezTo>
                <a:close/>
                <a:moveTo>
                  <a:pt x="281046" y="147370"/>
                </a:moveTo>
                <a:cubicBezTo>
                  <a:pt x="279712" y="150989"/>
                  <a:pt x="278284" y="154704"/>
                  <a:pt x="276855" y="158324"/>
                </a:cubicBezTo>
                <a:cubicBezTo>
                  <a:pt x="264282" y="188804"/>
                  <a:pt x="239041" y="212711"/>
                  <a:pt x="232659" y="245954"/>
                </a:cubicBezTo>
                <a:lnTo>
                  <a:pt x="232659" y="246049"/>
                </a:lnTo>
                <a:cubicBezTo>
                  <a:pt x="232469" y="247268"/>
                  <a:pt x="231411" y="248163"/>
                  <a:pt x="230182" y="248144"/>
                </a:cubicBezTo>
                <a:cubicBezTo>
                  <a:pt x="230182" y="252621"/>
                  <a:pt x="230182" y="257098"/>
                  <a:pt x="230182" y="261575"/>
                </a:cubicBezTo>
                <a:cubicBezTo>
                  <a:pt x="245337" y="245011"/>
                  <a:pt x="259158" y="227266"/>
                  <a:pt x="271521" y="208520"/>
                </a:cubicBezTo>
                <a:cubicBezTo>
                  <a:pt x="281618" y="189832"/>
                  <a:pt x="284980" y="168239"/>
                  <a:pt x="281046" y="147370"/>
                </a:cubicBezTo>
                <a:close/>
                <a:moveTo>
                  <a:pt x="299239" y="84410"/>
                </a:moveTo>
                <a:cubicBezTo>
                  <a:pt x="294571" y="103460"/>
                  <a:pt x="289809" y="123081"/>
                  <a:pt x="283618" y="141560"/>
                </a:cubicBezTo>
                <a:cubicBezTo>
                  <a:pt x="286285" y="162610"/>
                  <a:pt x="287809" y="183946"/>
                  <a:pt x="278284" y="203568"/>
                </a:cubicBezTo>
                <a:cubicBezTo>
                  <a:pt x="264863" y="226008"/>
                  <a:pt x="248880" y="246820"/>
                  <a:pt x="230659" y="265575"/>
                </a:cubicBezTo>
                <a:cubicBezTo>
                  <a:pt x="230421" y="265699"/>
                  <a:pt x="230135" y="265699"/>
                  <a:pt x="229897" y="265575"/>
                </a:cubicBezTo>
                <a:cubicBezTo>
                  <a:pt x="229611" y="275100"/>
                  <a:pt x="229039" y="284625"/>
                  <a:pt x="228373" y="294150"/>
                </a:cubicBezTo>
                <a:lnTo>
                  <a:pt x="229039" y="293579"/>
                </a:lnTo>
                <a:cubicBezTo>
                  <a:pt x="299429" y="253574"/>
                  <a:pt x="297619" y="159276"/>
                  <a:pt x="299239" y="84410"/>
                </a:cubicBezTo>
                <a:close/>
                <a:moveTo>
                  <a:pt x="236183" y="75075"/>
                </a:moveTo>
                <a:cubicBezTo>
                  <a:pt x="233773" y="106403"/>
                  <a:pt x="228411" y="137435"/>
                  <a:pt x="220181" y="167753"/>
                </a:cubicBezTo>
                <a:cubicBezTo>
                  <a:pt x="220533" y="167963"/>
                  <a:pt x="220829" y="168258"/>
                  <a:pt x="221039" y="168611"/>
                </a:cubicBezTo>
                <a:lnTo>
                  <a:pt x="221801" y="168039"/>
                </a:lnTo>
                <a:lnTo>
                  <a:pt x="221801" y="168135"/>
                </a:lnTo>
                <a:cubicBezTo>
                  <a:pt x="245137" y="158228"/>
                  <a:pt x="243898" y="124034"/>
                  <a:pt x="241803" y="102412"/>
                </a:cubicBezTo>
                <a:cubicBezTo>
                  <a:pt x="240793" y="93144"/>
                  <a:pt x="238907" y="83991"/>
                  <a:pt x="236183" y="75075"/>
                </a:cubicBezTo>
                <a:close/>
                <a:moveTo>
                  <a:pt x="216467" y="56692"/>
                </a:moveTo>
                <a:cubicBezTo>
                  <a:pt x="205513" y="70027"/>
                  <a:pt x="203132" y="96506"/>
                  <a:pt x="203894" y="111175"/>
                </a:cubicBezTo>
                <a:cubicBezTo>
                  <a:pt x="204789" y="126024"/>
                  <a:pt x="208009" y="140655"/>
                  <a:pt x="213419" y="154514"/>
                </a:cubicBezTo>
                <a:cubicBezTo>
                  <a:pt x="208761" y="121976"/>
                  <a:pt x="209789" y="88877"/>
                  <a:pt x="216467" y="56692"/>
                </a:cubicBezTo>
                <a:close/>
                <a:moveTo>
                  <a:pt x="219991" y="53168"/>
                </a:moveTo>
                <a:cubicBezTo>
                  <a:pt x="219991" y="53644"/>
                  <a:pt x="219991" y="53644"/>
                  <a:pt x="219991" y="53644"/>
                </a:cubicBezTo>
                <a:cubicBezTo>
                  <a:pt x="212571" y="86753"/>
                  <a:pt x="211304" y="120948"/>
                  <a:pt x="216276" y="154514"/>
                </a:cubicBezTo>
                <a:cubicBezTo>
                  <a:pt x="216295" y="154818"/>
                  <a:pt x="216229" y="155123"/>
                  <a:pt x="216076" y="155390"/>
                </a:cubicBezTo>
                <a:cubicBezTo>
                  <a:pt x="215647" y="156123"/>
                  <a:pt x="214714" y="156361"/>
                  <a:pt x="213990" y="155943"/>
                </a:cubicBezTo>
                <a:cubicBezTo>
                  <a:pt x="215133" y="159181"/>
                  <a:pt x="216562" y="162324"/>
                  <a:pt x="217895" y="165468"/>
                </a:cubicBezTo>
                <a:cubicBezTo>
                  <a:pt x="222896" y="149704"/>
                  <a:pt x="225873" y="133535"/>
                  <a:pt x="228147" y="117223"/>
                </a:cubicBezTo>
                <a:lnTo>
                  <a:pt x="234175" y="68192"/>
                </a:lnTo>
                <a:lnTo>
                  <a:pt x="234183" y="68217"/>
                </a:lnTo>
                <a:lnTo>
                  <a:pt x="234183" y="68122"/>
                </a:lnTo>
                <a:lnTo>
                  <a:pt x="234175" y="68192"/>
                </a:lnTo>
                <a:lnTo>
                  <a:pt x="229517" y="54692"/>
                </a:lnTo>
                <a:cubicBezTo>
                  <a:pt x="227397" y="51239"/>
                  <a:pt x="224468" y="49786"/>
                  <a:pt x="219991" y="53168"/>
                </a:cubicBezTo>
                <a:close/>
                <a:moveTo>
                  <a:pt x="119502" y="13734"/>
                </a:moveTo>
                <a:cubicBezTo>
                  <a:pt x="114930" y="50786"/>
                  <a:pt x="133123" y="84791"/>
                  <a:pt x="153030" y="115652"/>
                </a:cubicBezTo>
                <a:lnTo>
                  <a:pt x="153030" y="115937"/>
                </a:lnTo>
                <a:cubicBezTo>
                  <a:pt x="170080" y="142417"/>
                  <a:pt x="189035" y="178898"/>
                  <a:pt x="219514" y="190994"/>
                </a:cubicBezTo>
                <a:cubicBezTo>
                  <a:pt x="218562" y="185213"/>
                  <a:pt x="217419" y="179402"/>
                  <a:pt x="216085" y="173564"/>
                </a:cubicBezTo>
                <a:cubicBezTo>
                  <a:pt x="215162" y="173525"/>
                  <a:pt x="214362" y="172916"/>
                  <a:pt x="214086" y="172040"/>
                </a:cubicBezTo>
                <a:cubicBezTo>
                  <a:pt x="213514" y="170897"/>
                  <a:pt x="212657" y="169849"/>
                  <a:pt x="212657" y="168706"/>
                </a:cubicBezTo>
                <a:cubicBezTo>
                  <a:pt x="173061" y="122690"/>
                  <a:pt x="141562" y="70284"/>
                  <a:pt x="119502" y="13734"/>
                </a:cubicBezTo>
                <a:close/>
                <a:moveTo>
                  <a:pt x="117378" y="142"/>
                </a:moveTo>
                <a:cubicBezTo>
                  <a:pt x="119036" y="-372"/>
                  <a:pt x="120798" y="551"/>
                  <a:pt x="121312" y="2209"/>
                </a:cubicBezTo>
                <a:cubicBezTo>
                  <a:pt x="141171" y="56254"/>
                  <a:pt x="169708" y="106698"/>
                  <a:pt x="205798" y="151561"/>
                </a:cubicBezTo>
                <a:cubicBezTo>
                  <a:pt x="193226" y="112699"/>
                  <a:pt x="194940" y="73265"/>
                  <a:pt x="222562" y="38880"/>
                </a:cubicBezTo>
                <a:cubicBezTo>
                  <a:pt x="222762" y="38661"/>
                  <a:pt x="223001" y="38480"/>
                  <a:pt x="223258" y="38328"/>
                </a:cubicBezTo>
                <a:cubicBezTo>
                  <a:pt x="224715" y="37490"/>
                  <a:pt x="226582" y="37994"/>
                  <a:pt x="227420" y="39452"/>
                </a:cubicBezTo>
                <a:cubicBezTo>
                  <a:pt x="241775" y="64741"/>
                  <a:pt x="249023" y="93439"/>
                  <a:pt x="248375" y="122510"/>
                </a:cubicBezTo>
                <a:cubicBezTo>
                  <a:pt x="247518" y="142798"/>
                  <a:pt x="245327" y="165086"/>
                  <a:pt x="224848" y="173754"/>
                </a:cubicBezTo>
                <a:cubicBezTo>
                  <a:pt x="224001" y="174135"/>
                  <a:pt x="223029" y="174135"/>
                  <a:pt x="222182" y="173754"/>
                </a:cubicBezTo>
                <a:cubicBezTo>
                  <a:pt x="223705" y="180422"/>
                  <a:pt x="225039" y="187089"/>
                  <a:pt x="226087" y="193852"/>
                </a:cubicBezTo>
                <a:lnTo>
                  <a:pt x="227039" y="193852"/>
                </a:lnTo>
                <a:cubicBezTo>
                  <a:pt x="228020" y="194157"/>
                  <a:pt x="228792" y="194928"/>
                  <a:pt x="229106" y="195919"/>
                </a:cubicBezTo>
                <a:cubicBezTo>
                  <a:pt x="229621" y="197576"/>
                  <a:pt x="228697" y="199338"/>
                  <a:pt x="227039" y="199853"/>
                </a:cubicBezTo>
                <a:cubicBezTo>
                  <a:pt x="228468" y="210711"/>
                  <a:pt x="229802" y="221760"/>
                  <a:pt x="229802" y="232904"/>
                </a:cubicBezTo>
                <a:cubicBezTo>
                  <a:pt x="237421" y="209759"/>
                  <a:pt x="253233" y="191185"/>
                  <a:pt x="264853" y="169468"/>
                </a:cubicBezTo>
                <a:cubicBezTo>
                  <a:pt x="283142" y="135369"/>
                  <a:pt x="290000" y="92887"/>
                  <a:pt x="299525" y="55644"/>
                </a:cubicBezTo>
                <a:cubicBezTo>
                  <a:pt x="299944" y="54463"/>
                  <a:pt x="301030" y="53644"/>
                  <a:pt x="302277" y="53568"/>
                </a:cubicBezTo>
                <a:cubicBezTo>
                  <a:pt x="304011" y="53453"/>
                  <a:pt x="305506" y="54768"/>
                  <a:pt x="305621" y="56502"/>
                </a:cubicBezTo>
                <a:cubicBezTo>
                  <a:pt x="302097" y="136511"/>
                  <a:pt x="314003" y="252431"/>
                  <a:pt x="232183" y="299008"/>
                </a:cubicBezTo>
                <a:cubicBezTo>
                  <a:pt x="232145" y="299027"/>
                  <a:pt x="232107" y="299056"/>
                  <a:pt x="232069" y="299075"/>
                </a:cubicBezTo>
                <a:cubicBezTo>
                  <a:pt x="230688" y="299837"/>
                  <a:pt x="228945" y="299341"/>
                  <a:pt x="228182" y="297960"/>
                </a:cubicBezTo>
                <a:cubicBezTo>
                  <a:pt x="226087" y="325297"/>
                  <a:pt x="222753" y="352538"/>
                  <a:pt x="219991" y="378732"/>
                </a:cubicBezTo>
                <a:cubicBezTo>
                  <a:pt x="217038" y="406545"/>
                  <a:pt x="213037" y="434072"/>
                  <a:pt x="208751" y="461600"/>
                </a:cubicBezTo>
                <a:cubicBezTo>
                  <a:pt x="228725" y="438187"/>
                  <a:pt x="247356" y="413670"/>
                  <a:pt x="264568" y="388162"/>
                </a:cubicBezTo>
                <a:cubicBezTo>
                  <a:pt x="256071" y="381999"/>
                  <a:pt x="251243" y="371979"/>
                  <a:pt x="251709" y="361492"/>
                </a:cubicBezTo>
                <a:cubicBezTo>
                  <a:pt x="252947" y="337013"/>
                  <a:pt x="277903" y="311581"/>
                  <a:pt x="293238" y="292531"/>
                </a:cubicBezTo>
                <a:cubicBezTo>
                  <a:pt x="292952" y="291559"/>
                  <a:pt x="293209" y="290502"/>
                  <a:pt x="293905" y="289769"/>
                </a:cubicBezTo>
                <a:cubicBezTo>
                  <a:pt x="303144" y="279482"/>
                  <a:pt x="313431" y="290721"/>
                  <a:pt x="324671" y="288054"/>
                </a:cubicBezTo>
                <a:cubicBezTo>
                  <a:pt x="324690" y="288045"/>
                  <a:pt x="324709" y="288045"/>
                  <a:pt x="324718" y="288035"/>
                </a:cubicBezTo>
                <a:cubicBezTo>
                  <a:pt x="326347" y="287587"/>
                  <a:pt x="328023" y="288530"/>
                  <a:pt x="328480" y="290150"/>
                </a:cubicBezTo>
                <a:cubicBezTo>
                  <a:pt x="331328" y="298475"/>
                  <a:pt x="330738" y="307590"/>
                  <a:pt x="326861" y="315486"/>
                </a:cubicBezTo>
                <a:cubicBezTo>
                  <a:pt x="322051" y="324087"/>
                  <a:pt x="318032" y="333107"/>
                  <a:pt x="314860" y="342442"/>
                </a:cubicBezTo>
                <a:cubicBezTo>
                  <a:pt x="313431" y="348919"/>
                  <a:pt x="313717" y="355205"/>
                  <a:pt x="312669" y="361492"/>
                </a:cubicBezTo>
                <a:cubicBezTo>
                  <a:pt x="309430" y="379685"/>
                  <a:pt x="297429" y="397020"/>
                  <a:pt x="276284" y="393210"/>
                </a:cubicBezTo>
                <a:cubicBezTo>
                  <a:pt x="274131" y="392743"/>
                  <a:pt x="272026" y="392077"/>
                  <a:pt x="269997" y="391210"/>
                </a:cubicBezTo>
                <a:cubicBezTo>
                  <a:pt x="251947" y="417861"/>
                  <a:pt x="232393" y="443464"/>
                  <a:pt x="211418" y="467886"/>
                </a:cubicBezTo>
                <a:cubicBezTo>
                  <a:pt x="211390" y="467915"/>
                  <a:pt x="211371" y="467943"/>
                  <a:pt x="211342" y="467962"/>
                </a:cubicBezTo>
                <a:cubicBezTo>
                  <a:pt x="210313" y="468943"/>
                  <a:pt x="208685" y="468915"/>
                  <a:pt x="207703" y="467886"/>
                </a:cubicBezTo>
                <a:cubicBezTo>
                  <a:pt x="203389" y="494175"/>
                  <a:pt x="198626" y="520369"/>
                  <a:pt x="193416" y="546468"/>
                </a:cubicBezTo>
                <a:cubicBezTo>
                  <a:pt x="212066" y="521474"/>
                  <a:pt x="234802" y="499804"/>
                  <a:pt x="260662" y="482364"/>
                </a:cubicBezTo>
                <a:cubicBezTo>
                  <a:pt x="273931" y="467010"/>
                  <a:pt x="285942" y="450598"/>
                  <a:pt x="296572" y="433310"/>
                </a:cubicBezTo>
                <a:cubicBezTo>
                  <a:pt x="298286" y="430072"/>
                  <a:pt x="302858" y="432358"/>
                  <a:pt x="302192" y="435692"/>
                </a:cubicBezTo>
                <a:cubicBezTo>
                  <a:pt x="293524" y="477030"/>
                  <a:pt x="283142" y="519321"/>
                  <a:pt x="260567" y="555516"/>
                </a:cubicBezTo>
                <a:cubicBezTo>
                  <a:pt x="237993" y="591711"/>
                  <a:pt x="196940" y="611904"/>
                  <a:pt x="176938" y="649433"/>
                </a:cubicBezTo>
                <a:cubicBezTo>
                  <a:pt x="176490" y="650338"/>
                  <a:pt x="175557" y="650890"/>
                  <a:pt x="174557" y="650861"/>
                </a:cubicBezTo>
                <a:cubicBezTo>
                  <a:pt x="170889" y="678913"/>
                  <a:pt x="168984" y="707154"/>
                  <a:pt x="168842" y="735444"/>
                </a:cubicBezTo>
                <a:cubicBezTo>
                  <a:pt x="189987" y="681818"/>
                  <a:pt x="230944" y="636098"/>
                  <a:pt x="264758" y="590378"/>
                </a:cubicBezTo>
                <a:cubicBezTo>
                  <a:pt x="265311" y="589492"/>
                  <a:pt x="266254" y="588939"/>
                  <a:pt x="267292" y="588892"/>
                </a:cubicBezTo>
                <a:cubicBezTo>
                  <a:pt x="269025" y="588825"/>
                  <a:pt x="270493" y="590168"/>
                  <a:pt x="270569" y="591902"/>
                </a:cubicBezTo>
                <a:cubicBezTo>
                  <a:pt x="274378" y="628097"/>
                  <a:pt x="259710" y="659815"/>
                  <a:pt x="240660" y="689723"/>
                </a:cubicBezTo>
                <a:cubicBezTo>
                  <a:pt x="219296" y="722432"/>
                  <a:pt x="195979" y="753827"/>
                  <a:pt x="170842" y="783735"/>
                </a:cubicBezTo>
                <a:cubicBezTo>
                  <a:pt x="171223" y="787545"/>
                  <a:pt x="171699" y="791355"/>
                  <a:pt x="171699" y="795165"/>
                </a:cubicBezTo>
                <a:cubicBezTo>
                  <a:pt x="175128" y="830122"/>
                  <a:pt x="180843" y="864698"/>
                  <a:pt x="187701" y="899083"/>
                </a:cubicBezTo>
                <a:cubicBezTo>
                  <a:pt x="188977" y="865250"/>
                  <a:pt x="197874" y="832141"/>
                  <a:pt x="213704" y="802214"/>
                </a:cubicBezTo>
                <a:cubicBezTo>
                  <a:pt x="224658" y="783259"/>
                  <a:pt x="241136" y="768686"/>
                  <a:pt x="254757" y="751922"/>
                </a:cubicBezTo>
                <a:cubicBezTo>
                  <a:pt x="270826" y="730976"/>
                  <a:pt x="285342" y="708878"/>
                  <a:pt x="298191" y="685818"/>
                </a:cubicBezTo>
                <a:cubicBezTo>
                  <a:pt x="298734" y="684828"/>
                  <a:pt x="299782" y="684227"/>
                  <a:pt x="300906" y="684247"/>
                </a:cubicBezTo>
                <a:cubicBezTo>
                  <a:pt x="302592" y="684275"/>
                  <a:pt x="303935" y="685656"/>
                  <a:pt x="303906" y="687342"/>
                </a:cubicBezTo>
                <a:cubicBezTo>
                  <a:pt x="307431" y="776877"/>
                  <a:pt x="232945" y="838028"/>
                  <a:pt x="193702" y="911085"/>
                </a:cubicBezTo>
                <a:cubicBezTo>
                  <a:pt x="193797" y="917943"/>
                  <a:pt x="194178" y="924134"/>
                  <a:pt x="194750" y="930135"/>
                </a:cubicBezTo>
                <a:cubicBezTo>
                  <a:pt x="194902" y="930601"/>
                  <a:pt x="194902" y="931096"/>
                  <a:pt x="194750" y="931563"/>
                </a:cubicBezTo>
                <a:cubicBezTo>
                  <a:pt x="200560" y="959376"/>
                  <a:pt x="207227" y="986999"/>
                  <a:pt x="213800" y="1014621"/>
                </a:cubicBezTo>
                <a:cubicBezTo>
                  <a:pt x="214752" y="1018527"/>
                  <a:pt x="208751" y="1020146"/>
                  <a:pt x="207894" y="1016240"/>
                </a:cubicBezTo>
                <a:cubicBezTo>
                  <a:pt x="200370" y="984998"/>
                  <a:pt x="193130" y="953756"/>
                  <a:pt x="186654" y="922514"/>
                </a:cubicBezTo>
                <a:lnTo>
                  <a:pt x="185987" y="921753"/>
                </a:lnTo>
                <a:cubicBezTo>
                  <a:pt x="183510" y="918133"/>
                  <a:pt x="180938" y="914609"/>
                  <a:pt x="178367" y="911275"/>
                </a:cubicBezTo>
                <a:cubicBezTo>
                  <a:pt x="177909" y="911161"/>
                  <a:pt x="177576" y="910789"/>
                  <a:pt x="177509" y="910322"/>
                </a:cubicBezTo>
                <a:cubicBezTo>
                  <a:pt x="162241" y="891387"/>
                  <a:pt x="143324" y="875709"/>
                  <a:pt x="121883" y="864221"/>
                </a:cubicBezTo>
                <a:cubicBezTo>
                  <a:pt x="105462" y="856573"/>
                  <a:pt x="90613" y="845952"/>
                  <a:pt x="78068" y="832884"/>
                </a:cubicBezTo>
                <a:cubicBezTo>
                  <a:pt x="65591" y="817549"/>
                  <a:pt x="59018" y="797642"/>
                  <a:pt x="49493" y="780592"/>
                </a:cubicBezTo>
                <a:cubicBezTo>
                  <a:pt x="35197" y="757541"/>
                  <a:pt x="19042" y="735682"/>
                  <a:pt x="1202" y="715251"/>
                </a:cubicBezTo>
                <a:cubicBezTo>
                  <a:pt x="-141" y="714222"/>
                  <a:pt x="-398" y="712307"/>
                  <a:pt x="630" y="710964"/>
                </a:cubicBezTo>
                <a:cubicBezTo>
                  <a:pt x="1659" y="709621"/>
                  <a:pt x="3573" y="709364"/>
                  <a:pt x="4916" y="710393"/>
                </a:cubicBezTo>
                <a:cubicBezTo>
                  <a:pt x="77592" y="748588"/>
                  <a:pt x="148458" y="800690"/>
                  <a:pt x="178272" y="878128"/>
                </a:cubicBezTo>
                <a:cubicBezTo>
                  <a:pt x="171499" y="840619"/>
                  <a:pt x="166984" y="802738"/>
                  <a:pt x="164746" y="764685"/>
                </a:cubicBezTo>
                <a:lnTo>
                  <a:pt x="163984" y="764209"/>
                </a:lnTo>
                <a:cubicBezTo>
                  <a:pt x="135599" y="735158"/>
                  <a:pt x="99690" y="706297"/>
                  <a:pt x="86164" y="666673"/>
                </a:cubicBezTo>
                <a:cubicBezTo>
                  <a:pt x="68400" y="669359"/>
                  <a:pt x="51103" y="659510"/>
                  <a:pt x="44350" y="642861"/>
                </a:cubicBezTo>
                <a:cubicBezTo>
                  <a:pt x="34825" y="618572"/>
                  <a:pt x="41492" y="587044"/>
                  <a:pt x="44350" y="562088"/>
                </a:cubicBezTo>
                <a:cubicBezTo>
                  <a:pt x="44731" y="558469"/>
                  <a:pt x="50446" y="558374"/>
                  <a:pt x="50446" y="562088"/>
                </a:cubicBezTo>
                <a:lnTo>
                  <a:pt x="62543" y="560088"/>
                </a:lnTo>
                <a:cubicBezTo>
                  <a:pt x="63905" y="559783"/>
                  <a:pt x="65305" y="560355"/>
                  <a:pt x="66067" y="561517"/>
                </a:cubicBezTo>
                <a:cubicBezTo>
                  <a:pt x="78449" y="577710"/>
                  <a:pt x="134552" y="650099"/>
                  <a:pt x="92260" y="665435"/>
                </a:cubicBezTo>
                <a:cubicBezTo>
                  <a:pt x="104643" y="701058"/>
                  <a:pt x="136171" y="728014"/>
                  <a:pt x="162746" y="754208"/>
                </a:cubicBezTo>
                <a:cubicBezTo>
                  <a:pt x="163222" y="752684"/>
                  <a:pt x="163698" y="751160"/>
                  <a:pt x="164269" y="749636"/>
                </a:cubicBezTo>
                <a:cubicBezTo>
                  <a:pt x="163013" y="716079"/>
                  <a:pt x="164412" y="682485"/>
                  <a:pt x="168460" y="649147"/>
                </a:cubicBezTo>
                <a:cubicBezTo>
                  <a:pt x="167184" y="649099"/>
                  <a:pt x="166089" y="648204"/>
                  <a:pt x="165794" y="646956"/>
                </a:cubicBezTo>
                <a:cubicBezTo>
                  <a:pt x="152173" y="594473"/>
                  <a:pt x="108929" y="555230"/>
                  <a:pt x="75973" y="514178"/>
                </a:cubicBezTo>
                <a:cubicBezTo>
                  <a:pt x="61876" y="498642"/>
                  <a:pt x="49760" y="481431"/>
                  <a:pt x="39873" y="462933"/>
                </a:cubicBezTo>
                <a:cubicBezTo>
                  <a:pt x="32262" y="443064"/>
                  <a:pt x="28224" y="422004"/>
                  <a:pt x="27967" y="400735"/>
                </a:cubicBezTo>
                <a:cubicBezTo>
                  <a:pt x="27681" y="397496"/>
                  <a:pt x="32158" y="396735"/>
                  <a:pt x="33682" y="399211"/>
                </a:cubicBezTo>
                <a:cubicBezTo>
                  <a:pt x="77688" y="468744"/>
                  <a:pt x="158364" y="517893"/>
                  <a:pt x="176557" y="600951"/>
                </a:cubicBezTo>
                <a:cubicBezTo>
                  <a:pt x="179128" y="587520"/>
                  <a:pt x="181796" y="574090"/>
                  <a:pt x="184462" y="560660"/>
                </a:cubicBezTo>
                <a:cubicBezTo>
                  <a:pt x="184291" y="560164"/>
                  <a:pt x="184291" y="559631"/>
                  <a:pt x="184462" y="559136"/>
                </a:cubicBezTo>
                <a:cubicBezTo>
                  <a:pt x="187510" y="543896"/>
                  <a:pt x="190463" y="528656"/>
                  <a:pt x="193321" y="513320"/>
                </a:cubicBezTo>
                <a:cubicBezTo>
                  <a:pt x="191892" y="513511"/>
                  <a:pt x="190549" y="512616"/>
                  <a:pt x="190178" y="511225"/>
                </a:cubicBezTo>
                <a:cubicBezTo>
                  <a:pt x="184082" y="491222"/>
                  <a:pt x="166937" y="481507"/>
                  <a:pt x="154268" y="466267"/>
                </a:cubicBezTo>
                <a:cubicBezTo>
                  <a:pt x="144420" y="453418"/>
                  <a:pt x="136323" y="439330"/>
                  <a:pt x="130170" y="424357"/>
                </a:cubicBezTo>
                <a:cubicBezTo>
                  <a:pt x="112453" y="386257"/>
                  <a:pt x="95499" y="348157"/>
                  <a:pt x="78926" y="310057"/>
                </a:cubicBezTo>
                <a:cubicBezTo>
                  <a:pt x="77878" y="307580"/>
                  <a:pt x="80354" y="303770"/>
                  <a:pt x="83212" y="305771"/>
                </a:cubicBezTo>
                <a:cubicBezTo>
                  <a:pt x="115692" y="329393"/>
                  <a:pt x="151792" y="358730"/>
                  <a:pt x="175414" y="391496"/>
                </a:cubicBezTo>
                <a:cubicBezTo>
                  <a:pt x="191464" y="417194"/>
                  <a:pt x="199884" y="446922"/>
                  <a:pt x="199703" y="477221"/>
                </a:cubicBezTo>
                <a:cubicBezTo>
                  <a:pt x="204561" y="449217"/>
                  <a:pt x="208846" y="421404"/>
                  <a:pt x="212180" y="392829"/>
                </a:cubicBezTo>
                <a:lnTo>
                  <a:pt x="217906" y="338730"/>
                </a:lnTo>
                <a:lnTo>
                  <a:pt x="213895" y="340156"/>
                </a:lnTo>
                <a:cubicBezTo>
                  <a:pt x="191702" y="330602"/>
                  <a:pt x="172890" y="314610"/>
                  <a:pt x="159889" y="294245"/>
                </a:cubicBezTo>
                <a:cubicBezTo>
                  <a:pt x="145791" y="296331"/>
                  <a:pt x="131638" y="290826"/>
                  <a:pt x="122646" y="279767"/>
                </a:cubicBezTo>
                <a:cubicBezTo>
                  <a:pt x="107882" y="258050"/>
                  <a:pt x="111406" y="217569"/>
                  <a:pt x="112168" y="193185"/>
                </a:cubicBezTo>
                <a:cubicBezTo>
                  <a:pt x="112121" y="192071"/>
                  <a:pt x="112768" y="191051"/>
                  <a:pt x="113788" y="190613"/>
                </a:cubicBezTo>
                <a:cubicBezTo>
                  <a:pt x="113959" y="189108"/>
                  <a:pt x="115140" y="187927"/>
                  <a:pt x="116645" y="187756"/>
                </a:cubicBezTo>
                <a:lnTo>
                  <a:pt x="119788" y="185375"/>
                </a:lnTo>
                <a:lnTo>
                  <a:pt x="119788" y="184898"/>
                </a:lnTo>
                <a:cubicBezTo>
                  <a:pt x="119026" y="183469"/>
                  <a:pt x="121503" y="181755"/>
                  <a:pt x="122265" y="183469"/>
                </a:cubicBezTo>
                <a:lnTo>
                  <a:pt x="130742" y="176992"/>
                </a:lnTo>
                <a:cubicBezTo>
                  <a:pt x="130856" y="176802"/>
                  <a:pt x="130999" y="176631"/>
                  <a:pt x="131152" y="176469"/>
                </a:cubicBezTo>
                <a:cubicBezTo>
                  <a:pt x="132371" y="175230"/>
                  <a:pt x="134361" y="175211"/>
                  <a:pt x="135600" y="176421"/>
                </a:cubicBezTo>
                <a:cubicBezTo>
                  <a:pt x="156765" y="194366"/>
                  <a:pt x="171404" y="218817"/>
                  <a:pt x="177224" y="245953"/>
                </a:cubicBezTo>
                <a:cubicBezTo>
                  <a:pt x="179700" y="260336"/>
                  <a:pt x="181892" y="284625"/>
                  <a:pt x="165984" y="292245"/>
                </a:cubicBezTo>
                <a:cubicBezTo>
                  <a:pt x="178462" y="311133"/>
                  <a:pt x="196217" y="325935"/>
                  <a:pt x="217039" y="334822"/>
                </a:cubicBezTo>
                <a:lnTo>
                  <a:pt x="217985" y="337977"/>
                </a:lnTo>
                <a:lnTo>
                  <a:pt x="222408" y="296186"/>
                </a:lnTo>
                <a:cubicBezTo>
                  <a:pt x="224754" y="263289"/>
                  <a:pt x="225087" y="230237"/>
                  <a:pt x="220563" y="198614"/>
                </a:cubicBezTo>
                <a:cubicBezTo>
                  <a:pt x="186272" y="186994"/>
                  <a:pt x="166079" y="147941"/>
                  <a:pt x="147601" y="119366"/>
                </a:cubicBezTo>
                <a:cubicBezTo>
                  <a:pt x="124836" y="84124"/>
                  <a:pt x="104738" y="45071"/>
                  <a:pt x="115311" y="2209"/>
                </a:cubicBezTo>
                <a:cubicBezTo>
                  <a:pt x="115616" y="1228"/>
                  <a:pt x="116387" y="456"/>
                  <a:pt x="117378" y="14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9"/>
          <p:cNvSpPr/>
          <p:nvPr/>
        </p:nvSpPr>
        <p:spPr>
          <a:xfrm rot="3641400">
            <a:off x="9290198" y="5633899"/>
            <a:ext cx="2651740" cy="717980"/>
          </a:xfrm>
          <a:custGeom>
            <a:avLst/>
            <a:gdLst/>
            <a:ahLst/>
            <a:cxnLst/>
            <a:rect l="l" t="t" r="r" b="b"/>
            <a:pathLst>
              <a:path w="1475135" h="399405" extrusionOk="0">
                <a:moveTo>
                  <a:pt x="1473035" y="292866"/>
                </a:moveTo>
                <a:cubicBezTo>
                  <a:pt x="1438335" y="280979"/>
                  <a:pt x="1402921" y="271245"/>
                  <a:pt x="1367022" y="263720"/>
                </a:cubicBezTo>
                <a:cubicBezTo>
                  <a:pt x="1367069" y="263434"/>
                  <a:pt x="1367069" y="263148"/>
                  <a:pt x="1367022" y="262863"/>
                </a:cubicBezTo>
                <a:cubicBezTo>
                  <a:pt x="1368155" y="262005"/>
                  <a:pt x="1368374" y="260386"/>
                  <a:pt x="1367517" y="259262"/>
                </a:cubicBezTo>
                <a:cubicBezTo>
                  <a:pt x="1367374" y="259071"/>
                  <a:pt x="1367203" y="258910"/>
                  <a:pt x="1367022" y="258767"/>
                </a:cubicBezTo>
                <a:lnTo>
                  <a:pt x="1365307" y="257433"/>
                </a:lnTo>
                <a:cubicBezTo>
                  <a:pt x="1354782" y="226134"/>
                  <a:pt x="1335951" y="198283"/>
                  <a:pt x="1310824" y="176852"/>
                </a:cubicBezTo>
                <a:cubicBezTo>
                  <a:pt x="1284821" y="154944"/>
                  <a:pt x="1251960" y="129227"/>
                  <a:pt x="1217575" y="124655"/>
                </a:cubicBezTo>
                <a:cubicBezTo>
                  <a:pt x="1215889" y="124236"/>
                  <a:pt x="1214184" y="125264"/>
                  <a:pt x="1213765" y="126941"/>
                </a:cubicBezTo>
                <a:cubicBezTo>
                  <a:pt x="1213641" y="127445"/>
                  <a:pt x="1213641" y="127969"/>
                  <a:pt x="1213765" y="128465"/>
                </a:cubicBezTo>
                <a:cubicBezTo>
                  <a:pt x="1222527" y="158849"/>
                  <a:pt x="1232338" y="191806"/>
                  <a:pt x="1257865" y="212666"/>
                </a:cubicBezTo>
                <a:cubicBezTo>
                  <a:pt x="1287202" y="236764"/>
                  <a:pt x="1327969" y="238002"/>
                  <a:pt x="1358544" y="260291"/>
                </a:cubicBezTo>
                <a:lnTo>
                  <a:pt x="1357401" y="260291"/>
                </a:lnTo>
                <a:cubicBezTo>
                  <a:pt x="1356420" y="259767"/>
                  <a:pt x="1355239" y="259767"/>
                  <a:pt x="1354258" y="260291"/>
                </a:cubicBezTo>
                <a:lnTo>
                  <a:pt x="1347495" y="260291"/>
                </a:lnTo>
                <a:cubicBezTo>
                  <a:pt x="1301642" y="251766"/>
                  <a:pt x="1255160" y="247089"/>
                  <a:pt x="1208526" y="246289"/>
                </a:cubicBezTo>
                <a:cubicBezTo>
                  <a:pt x="1208297" y="245279"/>
                  <a:pt x="1207459" y="244517"/>
                  <a:pt x="1206430" y="244384"/>
                </a:cubicBezTo>
                <a:cubicBezTo>
                  <a:pt x="1167759" y="236859"/>
                  <a:pt x="1130230" y="221810"/>
                  <a:pt x="1109180" y="187234"/>
                </a:cubicBezTo>
                <a:cubicBezTo>
                  <a:pt x="1113561" y="184567"/>
                  <a:pt x="1118705" y="181138"/>
                  <a:pt x="1119753" y="176280"/>
                </a:cubicBezTo>
                <a:cubicBezTo>
                  <a:pt x="1120800" y="171422"/>
                  <a:pt x="1114228" y="161612"/>
                  <a:pt x="1110228" y="156563"/>
                </a:cubicBezTo>
                <a:cubicBezTo>
                  <a:pt x="1113952" y="159745"/>
                  <a:pt x="1117514" y="163117"/>
                  <a:pt x="1120896" y="166660"/>
                </a:cubicBezTo>
                <a:cubicBezTo>
                  <a:pt x="1125049" y="170984"/>
                  <a:pt x="1131506" y="172137"/>
                  <a:pt x="1136898" y="169517"/>
                </a:cubicBezTo>
                <a:cubicBezTo>
                  <a:pt x="1145756" y="166184"/>
                  <a:pt x="1145851" y="161421"/>
                  <a:pt x="1148994" y="153801"/>
                </a:cubicBezTo>
                <a:cubicBezTo>
                  <a:pt x="1151585" y="147010"/>
                  <a:pt x="1155767" y="140933"/>
                  <a:pt x="1161186" y="136085"/>
                </a:cubicBezTo>
                <a:cubicBezTo>
                  <a:pt x="1164234" y="133037"/>
                  <a:pt x="1167187" y="131227"/>
                  <a:pt x="1168616" y="127036"/>
                </a:cubicBezTo>
                <a:cubicBezTo>
                  <a:pt x="1174426" y="109320"/>
                  <a:pt x="1152042" y="103604"/>
                  <a:pt x="1139374" y="105033"/>
                </a:cubicBezTo>
                <a:cubicBezTo>
                  <a:pt x="1121324" y="108110"/>
                  <a:pt x="1104675" y="116739"/>
                  <a:pt x="1091749" y="129703"/>
                </a:cubicBezTo>
                <a:cubicBezTo>
                  <a:pt x="1078643" y="122483"/>
                  <a:pt x="1063946" y="118625"/>
                  <a:pt x="1048982" y="118463"/>
                </a:cubicBezTo>
                <a:cubicBezTo>
                  <a:pt x="1040314" y="118463"/>
                  <a:pt x="1018883" y="114939"/>
                  <a:pt x="1012692" y="123512"/>
                </a:cubicBezTo>
                <a:cubicBezTo>
                  <a:pt x="1010330" y="129274"/>
                  <a:pt x="1009225" y="135475"/>
                  <a:pt x="1009453" y="141705"/>
                </a:cubicBezTo>
                <a:cubicBezTo>
                  <a:pt x="1008596" y="148563"/>
                  <a:pt x="1004786" y="159421"/>
                  <a:pt x="1007739" y="166088"/>
                </a:cubicBezTo>
                <a:cubicBezTo>
                  <a:pt x="1010691" y="172756"/>
                  <a:pt x="1022883" y="176566"/>
                  <a:pt x="1031932" y="178566"/>
                </a:cubicBezTo>
                <a:cubicBezTo>
                  <a:pt x="1029665" y="181490"/>
                  <a:pt x="1029294" y="185462"/>
                  <a:pt x="1030980" y="188758"/>
                </a:cubicBezTo>
                <a:cubicBezTo>
                  <a:pt x="1033932" y="194282"/>
                  <a:pt x="1041267" y="193330"/>
                  <a:pt x="1046506" y="193901"/>
                </a:cubicBezTo>
                <a:cubicBezTo>
                  <a:pt x="1051373" y="194130"/>
                  <a:pt x="1056202" y="194930"/>
                  <a:pt x="1060888" y="196283"/>
                </a:cubicBezTo>
                <a:cubicBezTo>
                  <a:pt x="1064908" y="197635"/>
                  <a:pt x="1068718" y="199521"/>
                  <a:pt x="1072223" y="201903"/>
                </a:cubicBezTo>
                <a:cubicBezTo>
                  <a:pt x="1073890" y="202521"/>
                  <a:pt x="1075614" y="202998"/>
                  <a:pt x="1077366" y="203331"/>
                </a:cubicBezTo>
                <a:cubicBezTo>
                  <a:pt x="1085653" y="203903"/>
                  <a:pt x="1096893" y="195711"/>
                  <a:pt x="1104227" y="190568"/>
                </a:cubicBezTo>
                <a:cubicBezTo>
                  <a:pt x="1123277" y="221048"/>
                  <a:pt x="1153852" y="237240"/>
                  <a:pt x="1187475" y="246194"/>
                </a:cubicBezTo>
                <a:cubicBezTo>
                  <a:pt x="1152395" y="246727"/>
                  <a:pt x="1117400" y="249585"/>
                  <a:pt x="1082700" y="254766"/>
                </a:cubicBezTo>
                <a:cubicBezTo>
                  <a:pt x="1085082" y="253718"/>
                  <a:pt x="1085653" y="249718"/>
                  <a:pt x="1082700" y="249051"/>
                </a:cubicBezTo>
                <a:lnTo>
                  <a:pt x="1076890" y="247908"/>
                </a:lnTo>
                <a:cubicBezTo>
                  <a:pt x="1033428" y="229382"/>
                  <a:pt x="986479" y="220448"/>
                  <a:pt x="939254" y="221714"/>
                </a:cubicBezTo>
                <a:cubicBezTo>
                  <a:pt x="937568" y="221629"/>
                  <a:pt x="936139" y="222924"/>
                  <a:pt x="936063" y="224610"/>
                </a:cubicBezTo>
                <a:cubicBezTo>
                  <a:pt x="936006" y="225772"/>
                  <a:pt x="936615" y="226867"/>
                  <a:pt x="937635" y="227430"/>
                </a:cubicBezTo>
                <a:cubicBezTo>
                  <a:pt x="971515" y="249299"/>
                  <a:pt x="1011139" y="260567"/>
                  <a:pt x="1051458" y="259814"/>
                </a:cubicBezTo>
                <a:cubicBezTo>
                  <a:pt x="1016311" y="265815"/>
                  <a:pt x="981355" y="273245"/>
                  <a:pt x="946112" y="280579"/>
                </a:cubicBezTo>
                <a:cubicBezTo>
                  <a:pt x="945483" y="279369"/>
                  <a:pt x="944093" y="278769"/>
                  <a:pt x="942778" y="279150"/>
                </a:cubicBezTo>
                <a:lnTo>
                  <a:pt x="941254" y="279150"/>
                </a:lnTo>
                <a:cubicBezTo>
                  <a:pt x="940721" y="278493"/>
                  <a:pt x="939911" y="278112"/>
                  <a:pt x="939064" y="278103"/>
                </a:cubicBezTo>
                <a:lnTo>
                  <a:pt x="935444" y="278103"/>
                </a:lnTo>
                <a:cubicBezTo>
                  <a:pt x="907583" y="273130"/>
                  <a:pt x="881304" y="261605"/>
                  <a:pt x="858768" y="244479"/>
                </a:cubicBezTo>
                <a:cubicBezTo>
                  <a:pt x="841861" y="228372"/>
                  <a:pt x="823706" y="213628"/>
                  <a:pt x="804475" y="200379"/>
                </a:cubicBezTo>
                <a:cubicBezTo>
                  <a:pt x="802875" y="199588"/>
                  <a:pt x="800932" y="200245"/>
                  <a:pt x="800141" y="201855"/>
                </a:cubicBezTo>
                <a:cubicBezTo>
                  <a:pt x="799941" y="202255"/>
                  <a:pt x="799827" y="202693"/>
                  <a:pt x="799808" y="203141"/>
                </a:cubicBezTo>
                <a:cubicBezTo>
                  <a:pt x="800056" y="206560"/>
                  <a:pt x="800494" y="209961"/>
                  <a:pt x="801141" y="213332"/>
                </a:cubicBezTo>
                <a:cubicBezTo>
                  <a:pt x="800522" y="214361"/>
                  <a:pt x="800522" y="215637"/>
                  <a:pt x="801141" y="216666"/>
                </a:cubicBezTo>
                <a:cubicBezTo>
                  <a:pt x="801618" y="217619"/>
                  <a:pt x="802284" y="218476"/>
                  <a:pt x="802761" y="219429"/>
                </a:cubicBezTo>
                <a:cubicBezTo>
                  <a:pt x="813905" y="265911"/>
                  <a:pt x="858101" y="287818"/>
                  <a:pt x="903916" y="289247"/>
                </a:cubicBezTo>
                <a:cubicBezTo>
                  <a:pt x="861082" y="297619"/>
                  <a:pt x="817743" y="303220"/>
                  <a:pt x="774186" y="306011"/>
                </a:cubicBezTo>
                <a:cubicBezTo>
                  <a:pt x="774071" y="305220"/>
                  <a:pt x="773700" y="304487"/>
                  <a:pt x="773138" y="303915"/>
                </a:cubicBezTo>
                <a:cubicBezTo>
                  <a:pt x="773271" y="303353"/>
                  <a:pt x="773271" y="302763"/>
                  <a:pt x="773138" y="302201"/>
                </a:cubicBezTo>
                <a:cubicBezTo>
                  <a:pt x="729618" y="213694"/>
                  <a:pt x="651875" y="146791"/>
                  <a:pt x="557873" y="116939"/>
                </a:cubicBezTo>
                <a:cubicBezTo>
                  <a:pt x="555778" y="116273"/>
                  <a:pt x="553110" y="118559"/>
                  <a:pt x="554063" y="120749"/>
                </a:cubicBezTo>
                <a:cubicBezTo>
                  <a:pt x="571208" y="163993"/>
                  <a:pt x="589686" y="209427"/>
                  <a:pt x="626739" y="239526"/>
                </a:cubicBezTo>
                <a:cubicBezTo>
                  <a:pt x="663791" y="269625"/>
                  <a:pt x="715797" y="289913"/>
                  <a:pt x="762375" y="306201"/>
                </a:cubicBezTo>
                <a:cubicBezTo>
                  <a:pt x="747201" y="307087"/>
                  <a:pt x="732057" y="307563"/>
                  <a:pt x="716940" y="307630"/>
                </a:cubicBezTo>
                <a:cubicBezTo>
                  <a:pt x="719417" y="304487"/>
                  <a:pt x="715035" y="300105"/>
                  <a:pt x="712559" y="303248"/>
                </a:cubicBezTo>
                <a:cubicBezTo>
                  <a:pt x="711987" y="304011"/>
                  <a:pt x="711321" y="304677"/>
                  <a:pt x="710749" y="305344"/>
                </a:cubicBezTo>
                <a:cubicBezTo>
                  <a:pt x="660581" y="281770"/>
                  <a:pt x="604307" y="274435"/>
                  <a:pt x="549777" y="284389"/>
                </a:cubicBezTo>
                <a:cubicBezTo>
                  <a:pt x="540985" y="286037"/>
                  <a:pt x="532298" y="288237"/>
                  <a:pt x="523773" y="290961"/>
                </a:cubicBezTo>
                <a:cubicBezTo>
                  <a:pt x="512724" y="288866"/>
                  <a:pt x="501771" y="286675"/>
                  <a:pt x="490817" y="284389"/>
                </a:cubicBezTo>
                <a:lnTo>
                  <a:pt x="490817" y="284389"/>
                </a:lnTo>
                <a:cubicBezTo>
                  <a:pt x="504419" y="254480"/>
                  <a:pt x="503609" y="220000"/>
                  <a:pt x="488626" y="190758"/>
                </a:cubicBezTo>
                <a:cubicBezTo>
                  <a:pt x="487731" y="189272"/>
                  <a:pt x="485807" y="188787"/>
                  <a:pt x="484311" y="189682"/>
                </a:cubicBezTo>
                <a:cubicBezTo>
                  <a:pt x="484121" y="189796"/>
                  <a:pt x="483930" y="189929"/>
                  <a:pt x="483768" y="190091"/>
                </a:cubicBezTo>
                <a:cubicBezTo>
                  <a:pt x="471005" y="201521"/>
                  <a:pt x="468528" y="218666"/>
                  <a:pt x="467385" y="235240"/>
                </a:cubicBezTo>
                <a:cubicBezTo>
                  <a:pt x="459356" y="216571"/>
                  <a:pt x="452298" y="197492"/>
                  <a:pt x="446240" y="178090"/>
                </a:cubicBezTo>
                <a:cubicBezTo>
                  <a:pt x="453574" y="178090"/>
                  <a:pt x="460813" y="177233"/>
                  <a:pt x="466814" y="177328"/>
                </a:cubicBezTo>
                <a:cubicBezTo>
                  <a:pt x="468586" y="177537"/>
                  <a:pt x="470205" y="176271"/>
                  <a:pt x="470414" y="174489"/>
                </a:cubicBezTo>
                <a:cubicBezTo>
                  <a:pt x="470424" y="174356"/>
                  <a:pt x="470433" y="174223"/>
                  <a:pt x="470433" y="174089"/>
                </a:cubicBezTo>
                <a:cubicBezTo>
                  <a:pt x="470433" y="171422"/>
                  <a:pt x="470433" y="168851"/>
                  <a:pt x="470433" y="166184"/>
                </a:cubicBezTo>
                <a:cubicBezTo>
                  <a:pt x="470548" y="164726"/>
                  <a:pt x="469500" y="163431"/>
                  <a:pt x="468052" y="163231"/>
                </a:cubicBezTo>
                <a:cubicBezTo>
                  <a:pt x="467728" y="156497"/>
                  <a:pt x="464709" y="150182"/>
                  <a:pt x="459670" y="145705"/>
                </a:cubicBezTo>
                <a:cubicBezTo>
                  <a:pt x="463194" y="143229"/>
                  <a:pt x="474815" y="144181"/>
                  <a:pt x="479292" y="143324"/>
                </a:cubicBezTo>
                <a:cubicBezTo>
                  <a:pt x="483768" y="142466"/>
                  <a:pt x="489388" y="139038"/>
                  <a:pt x="494913" y="138371"/>
                </a:cubicBezTo>
                <a:cubicBezTo>
                  <a:pt x="502818" y="137323"/>
                  <a:pt x="507581" y="138942"/>
                  <a:pt x="513963" y="133513"/>
                </a:cubicBezTo>
                <a:cubicBezTo>
                  <a:pt x="514677" y="132675"/>
                  <a:pt x="514963" y="131541"/>
                  <a:pt x="514725" y="130465"/>
                </a:cubicBezTo>
                <a:cubicBezTo>
                  <a:pt x="510715" y="111834"/>
                  <a:pt x="494341" y="98471"/>
                  <a:pt x="475291" y="98271"/>
                </a:cubicBezTo>
                <a:cubicBezTo>
                  <a:pt x="451098" y="96746"/>
                  <a:pt x="436524" y="103604"/>
                  <a:pt x="425285" y="125036"/>
                </a:cubicBezTo>
                <a:cubicBezTo>
                  <a:pt x="424542" y="126264"/>
                  <a:pt x="424828" y="127855"/>
                  <a:pt x="425952" y="128750"/>
                </a:cubicBezTo>
                <a:lnTo>
                  <a:pt x="424047" y="133704"/>
                </a:lnTo>
                <a:cubicBezTo>
                  <a:pt x="412826" y="133361"/>
                  <a:pt x="401653" y="135266"/>
                  <a:pt x="391185" y="139323"/>
                </a:cubicBezTo>
                <a:lnTo>
                  <a:pt x="391185" y="139323"/>
                </a:lnTo>
                <a:cubicBezTo>
                  <a:pt x="387137" y="129836"/>
                  <a:pt x="387814" y="118997"/>
                  <a:pt x="392995" y="110081"/>
                </a:cubicBezTo>
                <a:cubicBezTo>
                  <a:pt x="394329" y="106938"/>
                  <a:pt x="388137" y="108557"/>
                  <a:pt x="395948" y="103700"/>
                </a:cubicBezTo>
                <a:cubicBezTo>
                  <a:pt x="397567" y="102747"/>
                  <a:pt x="403092" y="104366"/>
                  <a:pt x="405473" y="103700"/>
                </a:cubicBezTo>
                <a:cubicBezTo>
                  <a:pt x="410807" y="101795"/>
                  <a:pt x="412426" y="96937"/>
                  <a:pt x="414998" y="92555"/>
                </a:cubicBezTo>
                <a:cubicBezTo>
                  <a:pt x="417227" y="88079"/>
                  <a:pt x="421122" y="84659"/>
                  <a:pt x="425857" y="83030"/>
                </a:cubicBezTo>
                <a:lnTo>
                  <a:pt x="436810" y="93317"/>
                </a:lnTo>
                <a:cubicBezTo>
                  <a:pt x="437858" y="95984"/>
                  <a:pt x="436810" y="100366"/>
                  <a:pt x="438048" y="103509"/>
                </a:cubicBezTo>
                <a:cubicBezTo>
                  <a:pt x="439287" y="106653"/>
                  <a:pt x="445383" y="105605"/>
                  <a:pt x="444049" y="101890"/>
                </a:cubicBezTo>
                <a:cubicBezTo>
                  <a:pt x="440334" y="92365"/>
                  <a:pt x="445764" y="79982"/>
                  <a:pt x="431667" y="76934"/>
                </a:cubicBezTo>
                <a:cubicBezTo>
                  <a:pt x="417570" y="73887"/>
                  <a:pt x="414712" y="85031"/>
                  <a:pt x="408045" y="92841"/>
                </a:cubicBezTo>
                <a:cubicBezTo>
                  <a:pt x="401377" y="100652"/>
                  <a:pt x="395662" y="94556"/>
                  <a:pt x="388995" y="100080"/>
                </a:cubicBezTo>
                <a:cubicBezTo>
                  <a:pt x="385566" y="103033"/>
                  <a:pt x="387185" y="104557"/>
                  <a:pt x="386518" y="108176"/>
                </a:cubicBezTo>
                <a:cubicBezTo>
                  <a:pt x="384042" y="121416"/>
                  <a:pt x="379184" y="129322"/>
                  <a:pt x="385470" y="142562"/>
                </a:cubicBezTo>
                <a:cubicBezTo>
                  <a:pt x="377574" y="146172"/>
                  <a:pt x="371364" y="152687"/>
                  <a:pt x="368135" y="160755"/>
                </a:cubicBezTo>
                <a:cubicBezTo>
                  <a:pt x="367716" y="162440"/>
                  <a:pt x="368735" y="164145"/>
                  <a:pt x="370421" y="164564"/>
                </a:cubicBezTo>
                <a:cubicBezTo>
                  <a:pt x="370669" y="164631"/>
                  <a:pt x="370926" y="164660"/>
                  <a:pt x="371183" y="164660"/>
                </a:cubicBezTo>
                <a:cubicBezTo>
                  <a:pt x="382270" y="163364"/>
                  <a:pt x="393509" y="164593"/>
                  <a:pt x="404044" y="168279"/>
                </a:cubicBezTo>
                <a:cubicBezTo>
                  <a:pt x="407568" y="170184"/>
                  <a:pt x="408426" y="173994"/>
                  <a:pt x="412998" y="175804"/>
                </a:cubicBezTo>
                <a:cubicBezTo>
                  <a:pt x="421732" y="178576"/>
                  <a:pt x="430914" y="179643"/>
                  <a:pt x="440049" y="178947"/>
                </a:cubicBezTo>
                <a:cubicBezTo>
                  <a:pt x="446916" y="200521"/>
                  <a:pt x="454889" y="221734"/>
                  <a:pt x="463957" y="242479"/>
                </a:cubicBezTo>
                <a:cubicBezTo>
                  <a:pt x="462956" y="241622"/>
                  <a:pt x="461909" y="240831"/>
                  <a:pt x="460813" y="240098"/>
                </a:cubicBezTo>
                <a:cubicBezTo>
                  <a:pt x="447573" y="231430"/>
                  <a:pt x="428809" y="233811"/>
                  <a:pt x="413855" y="234288"/>
                </a:cubicBezTo>
                <a:cubicBezTo>
                  <a:pt x="392471" y="234640"/>
                  <a:pt x="371240" y="237850"/>
                  <a:pt x="350704" y="243813"/>
                </a:cubicBezTo>
                <a:cubicBezTo>
                  <a:pt x="330797" y="236478"/>
                  <a:pt x="311271" y="228477"/>
                  <a:pt x="291935" y="219809"/>
                </a:cubicBezTo>
                <a:cubicBezTo>
                  <a:pt x="291887" y="219333"/>
                  <a:pt x="291887" y="218857"/>
                  <a:pt x="291935" y="218381"/>
                </a:cubicBezTo>
                <a:cubicBezTo>
                  <a:pt x="291954" y="216695"/>
                  <a:pt x="290601" y="215323"/>
                  <a:pt x="288915" y="215304"/>
                </a:cubicBezTo>
                <a:cubicBezTo>
                  <a:pt x="288373" y="215304"/>
                  <a:pt x="287830" y="215438"/>
                  <a:pt x="287363" y="215714"/>
                </a:cubicBezTo>
                <a:cubicBezTo>
                  <a:pt x="286991" y="215571"/>
                  <a:pt x="286591" y="215571"/>
                  <a:pt x="286220" y="215714"/>
                </a:cubicBezTo>
                <a:lnTo>
                  <a:pt x="286220" y="215714"/>
                </a:lnTo>
                <a:cubicBezTo>
                  <a:pt x="286315" y="215438"/>
                  <a:pt x="286315" y="215133"/>
                  <a:pt x="286220" y="214856"/>
                </a:cubicBezTo>
                <a:cubicBezTo>
                  <a:pt x="287877" y="215247"/>
                  <a:pt x="289544" y="214228"/>
                  <a:pt x="289935" y="212571"/>
                </a:cubicBezTo>
                <a:cubicBezTo>
                  <a:pt x="290325" y="210913"/>
                  <a:pt x="289306" y="209246"/>
                  <a:pt x="287649" y="208856"/>
                </a:cubicBezTo>
                <a:lnTo>
                  <a:pt x="286220" y="208856"/>
                </a:lnTo>
                <a:cubicBezTo>
                  <a:pt x="287934" y="169327"/>
                  <a:pt x="268027" y="130560"/>
                  <a:pt x="250025" y="96461"/>
                </a:cubicBezTo>
                <a:cubicBezTo>
                  <a:pt x="231346" y="57922"/>
                  <a:pt x="203067" y="24823"/>
                  <a:pt x="167919" y="354"/>
                </a:cubicBezTo>
                <a:cubicBezTo>
                  <a:pt x="166405" y="-485"/>
                  <a:pt x="164490" y="58"/>
                  <a:pt x="163643" y="1573"/>
                </a:cubicBezTo>
                <a:cubicBezTo>
                  <a:pt x="163405" y="2020"/>
                  <a:pt x="163262" y="2516"/>
                  <a:pt x="163252" y="3021"/>
                </a:cubicBezTo>
                <a:cubicBezTo>
                  <a:pt x="162395" y="54455"/>
                  <a:pt x="159918" y="100366"/>
                  <a:pt x="189351" y="144943"/>
                </a:cubicBezTo>
                <a:cubicBezTo>
                  <a:pt x="203324" y="166069"/>
                  <a:pt x="221840" y="183805"/>
                  <a:pt x="243548" y="196854"/>
                </a:cubicBezTo>
                <a:cubicBezTo>
                  <a:pt x="197875" y="173518"/>
                  <a:pt x="154032" y="146772"/>
                  <a:pt x="112389" y="116844"/>
                </a:cubicBezTo>
                <a:cubicBezTo>
                  <a:pt x="115589" y="113787"/>
                  <a:pt x="118066" y="110043"/>
                  <a:pt x="119628" y="105890"/>
                </a:cubicBezTo>
                <a:cubicBezTo>
                  <a:pt x="120542" y="97499"/>
                  <a:pt x="117761" y="89117"/>
                  <a:pt x="112008" y="82935"/>
                </a:cubicBezTo>
                <a:cubicBezTo>
                  <a:pt x="115056" y="79982"/>
                  <a:pt x="119056" y="77982"/>
                  <a:pt x="120961" y="73410"/>
                </a:cubicBezTo>
                <a:cubicBezTo>
                  <a:pt x="123380" y="65333"/>
                  <a:pt x="123609" y="56751"/>
                  <a:pt x="121628" y="48550"/>
                </a:cubicBezTo>
                <a:cubicBezTo>
                  <a:pt x="120856" y="42082"/>
                  <a:pt x="117399" y="36244"/>
                  <a:pt x="112103" y="32453"/>
                </a:cubicBezTo>
                <a:cubicBezTo>
                  <a:pt x="106388" y="28833"/>
                  <a:pt x="100101" y="30548"/>
                  <a:pt x="94196" y="28166"/>
                </a:cubicBezTo>
                <a:cubicBezTo>
                  <a:pt x="88290" y="25785"/>
                  <a:pt x="85433" y="21880"/>
                  <a:pt x="78480" y="21594"/>
                </a:cubicBezTo>
                <a:cubicBezTo>
                  <a:pt x="71746" y="21442"/>
                  <a:pt x="65107" y="23299"/>
                  <a:pt x="59430" y="26928"/>
                </a:cubicBezTo>
                <a:cubicBezTo>
                  <a:pt x="55096" y="30348"/>
                  <a:pt x="52200" y="35282"/>
                  <a:pt x="51333" y="40739"/>
                </a:cubicBezTo>
                <a:cubicBezTo>
                  <a:pt x="50571" y="43883"/>
                  <a:pt x="50000" y="47121"/>
                  <a:pt x="49428" y="50264"/>
                </a:cubicBezTo>
                <a:cubicBezTo>
                  <a:pt x="28759" y="47216"/>
                  <a:pt x="-3054" y="49693"/>
                  <a:pt x="1803" y="78839"/>
                </a:cubicBezTo>
                <a:cubicBezTo>
                  <a:pt x="2937" y="84754"/>
                  <a:pt x="2937" y="90831"/>
                  <a:pt x="1803" y="96746"/>
                </a:cubicBezTo>
                <a:cubicBezTo>
                  <a:pt x="1803" y="98271"/>
                  <a:pt x="89" y="99604"/>
                  <a:pt x="89" y="101223"/>
                </a:cubicBezTo>
                <a:cubicBezTo>
                  <a:pt x="-464" y="105138"/>
                  <a:pt x="641" y="109110"/>
                  <a:pt x="3137" y="112177"/>
                </a:cubicBezTo>
                <a:cubicBezTo>
                  <a:pt x="10281" y="120654"/>
                  <a:pt x="23711" y="118845"/>
                  <a:pt x="33141" y="116273"/>
                </a:cubicBezTo>
                <a:cubicBezTo>
                  <a:pt x="32912" y="117349"/>
                  <a:pt x="32588" y="118397"/>
                  <a:pt x="32188" y="119416"/>
                </a:cubicBezTo>
                <a:cubicBezTo>
                  <a:pt x="29331" y="126750"/>
                  <a:pt x="22187" y="132180"/>
                  <a:pt x="28950" y="140085"/>
                </a:cubicBezTo>
                <a:cubicBezTo>
                  <a:pt x="35712" y="147991"/>
                  <a:pt x="45618" y="143895"/>
                  <a:pt x="52381" y="140085"/>
                </a:cubicBezTo>
                <a:cubicBezTo>
                  <a:pt x="61906" y="134275"/>
                  <a:pt x="66097" y="129608"/>
                  <a:pt x="77718" y="129989"/>
                </a:cubicBezTo>
                <a:cubicBezTo>
                  <a:pt x="82490" y="130827"/>
                  <a:pt x="87395" y="130665"/>
                  <a:pt x="92100" y="129513"/>
                </a:cubicBezTo>
                <a:cubicBezTo>
                  <a:pt x="97453" y="127531"/>
                  <a:pt x="102416" y="124626"/>
                  <a:pt x="106769" y="120940"/>
                </a:cubicBezTo>
                <a:cubicBezTo>
                  <a:pt x="151917" y="153592"/>
                  <a:pt x="199704" y="182424"/>
                  <a:pt x="249644" y="207141"/>
                </a:cubicBezTo>
                <a:cubicBezTo>
                  <a:pt x="178111" y="194663"/>
                  <a:pt x="106197" y="215333"/>
                  <a:pt x="40570" y="246384"/>
                </a:cubicBezTo>
                <a:cubicBezTo>
                  <a:pt x="39122" y="247337"/>
                  <a:pt x="38713" y="249289"/>
                  <a:pt x="39665" y="250737"/>
                </a:cubicBezTo>
                <a:cubicBezTo>
                  <a:pt x="40065" y="251337"/>
                  <a:pt x="40646" y="251785"/>
                  <a:pt x="41332" y="252004"/>
                </a:cubicBezTo>
                <a:cubicBezTo>
                  <a:pt x="94767" y="267434"/>
                  <a:pt x="150965" y="281341"/>
                  <a:pt x="206877" y="274102"/>
                </a:cubicBezTo>
                <a:cubicBezTo>
                  <a:pt x="236214" y="270292"/>
                  <a:pt x="283077" y="259719"/>
                  <a:pt x="290220" y="226477"/>
                </a:cubicBezTo>
                <a:cubicBezTo>
                  <a:pt x="306889" y="233906"/>
                  <a:pt x="323748" y="240764"/>
                  <a:pt x="340798" y="247337"/>
                </a:cubicBezTo>
                <a:cubicBezTo>
                  <a:pt x="324777" y="252947"/>
                  <a:pt x="309766" y="261081"/>
                  <a:pt x="296316" y="271435"/>
                </a:cubicBezTo>
                <a:cubicBezTo>
                  <a:pt x="293935" y="273245"/>
                  <a:pt x="296316" y="276483"/>
                  <a:pt x="298507" y="276674"/>
                </a:cubicBezTo>
                <a:cubicBezTo>
                  <a:pt x="329444" y="279960"/>
                  <a:pt x="360629" y="279960"/>
                  <a:pt x="391566" y="276674"/>
                </a:cubicBezTo>
                <a:cubicBezTo>
                  <a:pt x="401091" y="275626"/>
                  <a:pt x="409950" y="274483"/>
                  <a:pt x="419189" y="273626"/>
                </a:cubicBezTo>
                <a:cubicBezTo>
                  <a:pt x="449288" y="282484"/>
                  <a:pt x="479768" y="289818"/>
                  <a:pt x="510629" y="295914"/>
                </a:cubicBezTo>
                <a:cubicBezTo>
                  <a:pt x="463004" y="312678"/>
                  <a:pt x="419189" y="339443"/>
                  <a:pt x="368421" y="344968"/>
                </a:cubicBezTo>
                <a:cubicBezTo>
                  <a:pt x="366687" y="345120"/>
                  <a:pt x="365420" y="346654"/>
                  <a:pt x="365573" y="348378"/>
                </a:cubicBezTo>
                <a:cubicBezTo>
                  <a:pt x="365677" y="349607"/>
                  <a:pt x="366497" y="350654"/>
                  <a:pt x="367659" y="351064"/>
                </a:cubicBezTo>
                <a:cubicBezTo>
                  <a:pt x="429276" y="374915"/>
                  <a:pt x="495789" y="383316"/>
                  <a:pt x="561397" y="375543"/>
                </a:cubicBezTo>
                <a:cubicBezTo>
                  <a:pt x="612832" y="369257"/>
                  <a:pt x="674268" y="355255"/>
                  <a:pt x="710559" y="315155"/>
                </a:cubicBezTo>
                <a:cubicBezTo>
                  <a:pt x="753783" y="315079"/>
                  <a:pt x="796960" y="312183"/>
                  <a:pt x="839813" y="306487"/>
                </a:cubicBezTo>
                <a:cubicBezTo>
                  <a:pt x="851338" y="304963"/>
                  <a:pt x="862768" y="303153"/>
                  <a:pt x="874198" y="301248"/>
                </a:cubicBezTo>
                <a:cubicBezTo>
                  <a:pt x="860911" y="309430"/>
                  <a:pt x="849357" y="320146"/>
                  <a:pt x="840194" y="332776"/>
                </a:cubicBezTo>
                <a:cubicBezTo>
                  <a:pt x="840518" y="331547"/>
                  <a:pt x="839861" y="330271"/>
                  <a:pt x="838670" y="329823"/>
                </a:cubicBezTo>
                <a:cubicBezTo>
                  <a:pt x="820468" y="321955"/>
                  <a:pt x="800103" y="320641"/>
                  <a:pt x="781044" y="326108"/>
                </a:cubicBezTo>
                <a:cubicBezTo>
                  <a:pt x="769042" y="329823"/>
                  <a:pt x="777805" y="344682"/>
                  <a:pt x="783425" y="354683"/>
                </a:cubicBezTo>
                <a:cubicBezTo>
                  <a:pt x="773900" y="359446"/>
                  <a:pt x="764375" y="365923"/>
                  <a:pt x="763327" y="374972"/>
                </a:cubicBezTo>
                <a:cubicBezTo>
                  <a:pt x="763327" y="376658"/>
                  <a:pt x="764689" y="378020"/>
                  <a:pt x="766375" y="378020"/>
                </a:cubicBezTo>
                <a:cubicBezTo>
                  <a:pt x="770280" y="378020"/>
                  <a:pt x="783425" y="375638"/>
                  <a:pt x="786949" y="378020"/>
                </a:cubicBezTo>
                <a:cubicBezTo>
                  <a:pt x="790474" y="380401"/>
                  <a:pt x="787807" y="381734"/>
                  <a:pt x="789616" y="383163"/>
                </a:cubicBezTo>
                <a:cubicBezTo>
                  <a:pt x="793807" y="386497"/>
                  <a:pt x="792283" y="386688"/>
                  <a:pt x="797808" y="388973"/>
                </a:cubicBezTo>
                <a:cubicBezTo>
                  <a:pt x="799294" y="389069"/>
                  <a:pt x="800799" y="389069"/>
                  <a:pt x="802284" y="388973"/>
                </a:cubicBezTo>
                <a:cubicBezTo>
                  <a:pt x="807314" y="388307"/>
                  <a:pt x="812429" y="388802"/>
                  <a:pt x="817239" y="390402"/>
                </a:cubicBezTo>
                <a:cubicBezTo>
                  <a:pt x="819525" y="391069"/>
                  <a:pt x="821430" y="393736"/>
                  <a:pt x="823811" y="394593"/>
                </a:cubicBezTo>
                <a:cubicBezTo>
                  <a:pt x="833660" y="398651"/>
                  <a:pt x="844375" y="400156"/>
                  <a:pt x="854958" y="398975"/>
                </a:cubicBezTo>
                <a:cubicBezTo>
                  <a:pt x="864197" y="397594"/>
                  <a:pt x="870731" y="389221"/>
                  <a:pt x="869817" y="379925"/>
                </a:cubicBezTo>
                <a:cubicBezTo>
                  <a:pt x="882780" y="375429"/>
                  <a:pt x="894563" y="368076"/>
                  <a:pt x="904297" y="358398"/>
                </a:cubicBezTo>
                <a:cubicBezTo>
                  <a:pt x="905478" y="357179"/>
                  <a:pt x="905478" y="355236"/>
                  <a:pt x="904297" y="354017"/>
                </a:cubicBezTo>
                <a:cubicBezTo>
                  <a:pt x="901344" y="351064"/>
                  <a:pt x="899344" y="352207"/>
                  <a:pt x="895725" y="350873"/>
                </a:cubicBezTo>
                <a:cubicBezTo>
                  <a:pt x="889152" y="348588"/>
                  <a:pt x="885724" y="341348"/>
                  <a:pt x="879532" y="338491"/>
                </a:cubicBezTo>
                <a:cubicBezTo>
                  <a:pt x="868512" y="334262"/>
                  <a:pt x="856367" y="333957"/>
                  <a:pt x="845147" y="337634"/>
                </a:cubicBezTo>
                <a:cubicBezTo>
                  <a:pt x="855139" y="323641"/>
                  <a:pt x="868169" y="312078"/>
                  <a:pt x="883247" y="303820"/>
                </a:cubicBezTo>
                <a:cubicBezTo>
                  <a:pt x="884514" y="303315"/>
                  <a:pt x="885133" y="301877"/>
                  <a:pt x="884628" y="300601"/>
                </a:cubicBezTo>
                <a:cubicBezTo>
                  <a:pt x="884619" y="300563"/>
                  <a:pt x="884599" y="300524"/>
                  <a:pt x="884581" y="300486"/>
                </a:cubicBezTo>
                <a:cubicBezTo>
                  <a:pt x="940492" y="290390"/>
                  <a:pt x="995642" y="276483"/>
                  <a:pt x="1051458" y="266672"/>
                </a:cubicBezTo>
                <a:cubicBezTo>
                  <a:pt x="1029494" y="274378"/>
                  <a:pt x="1010615" y="288980"/>
                  <a:pt x="997642" y="308297"/>
                </a:cubicBezTo>
                <a:cubicBezTo>
                  <a:pt x="996814" y="309821"/>
                  <a:pt x="997375" y="311735"/>
                  <a:pt x="998899" y="312564"/>
                </a:cubicBezTo>
                <a:cubicBezTo>
                  <a:pt x="999566" y="312916"/>
                  <a:pt x="1000338" y="313031"/>
                  <a:pt x="1001071" y="312869"/>
                </a:cubicBezTo>
                <a:cubicBezTo>
                  <a:pt x="1040314" y="302010"/>
                  <a:pt x="1084034" y="293819"/>
                  <a:pt x="1111180" y="260957"/>
                </a:cubicBezTo>
                <a:cubicBezTo>
                  <a:pt x="1111618" y="260462"/>
                  <a:pt x="1111857" y="259814"/>
                  <a:pt x="1111847" y="259148"/>
                </a:cubicBezTo>
                <a:cubicBezTo>
                  <a:pt x="1112209" y="258776"/>
                  <a:pt x="1112476" y="258319"/>
                  <a:pt x="1112609" y="257814"/>
                </a:cubicBezTo>
                <a:cubicBezTo>
                  <a:pt x="1119181" y="257147"/>
                  <a:pt x="1125849" y="256576"/>
                  <a:pt x="1132421" y="256100"/>
                </a:cubicBezTo>
                <a:cubicBezTo>
                  <a:pt x="1191485" y="251804"/>
                  <a:pt x="1250845" y="253814"/>
                  <a:pt x="1309491" y="262100"/>
                </a:cubicBezTo>
                <a:cubicBezTo>
                  <a:pt x="1231672" y="263624"/>
                  <a:pt x="1152995" y="274102"/>
                  <a:pt x="1092511" y="327728"/>
                </a:cubicBezTo>
                <a:cubicBezTo>
                  <a:pt x="1091292" y="328966"/>
                  <a:pt x="1091311" y="330957"/>
                  <a:pt x="1092549" y="332176"/>
                </a:cubicBezTo>
                <a:cubicBezTo>
                  <a:pt x="1092940" y="332557"/>
                  <a:pt x="1093416" y="332824"/>
                  <a:pt x="1093940" y="332966"/>
                </a:cubicBezTo>
                <a:cubicBezTo>
                  <a:pt x="1185570" y="350112"/>
                  <a:pt x="1291393" y="347730"/>
                  <a:pt x="1354639" y="269721"/>
                </a:cubicBezTo>
                <a:cubicBezTo>
                  <a:pt x="1393920" y="277369"/>
                  <a:pt x="1432620" y="287751"/>
                  <a:pt x="1470463" y="300772"/>
                </a:cubicBezTo>
                <a:cubicBezTo>
                  <a:pt x="1475131" y="300105"/>
                  <a:pt x="1476750" y="294200"/>
                  <a:pt x="1473035" y="292866"/>
                </a:cubicBezTo>
                <a:close/>
                <a:moveTo>
                  <a:pt x="1144518" y="110653"/>
                </a:moveTo>
                <a:lnTo>
                  <a:pt x="1159472" y="129036"/>
                </a:lnTo>
                <a:lnTo>
                  <a:pt x="1152424" y="134465"/>
                </a:lnTo>
                <a:cubicBezTo>
                  <a:pt x="1149680" y="136875"/>
                  <a:pt x="1147194" y="139552"/>
                  <a:pt x="1144994" y="142466"/>
                </a:cubicBezTo>
                <a:cubicBezTo>
                  <a:pt x="1143946" y="143800"/>
                  <a:pt x="1144423" y="146181"/>
                  <a:pt x="1143375" y="147515"/>
                </a:cubicBezTo>
                <a:cubicBezTo>
                  <a:pt x="1137136" y="152172"/>
                  <a:pt x="1130545" y="156344"/>
                  <a:pt x="1123658" y="159992"/>
                </a:cubicBezTo>
                <a:cubicBezTo>
                  <a:pt x="1121086" y="159326"/>
                  <a:pt x="1117372" y="153325"/>
                  <a:pt x="1114609" y="151420"/>
                </a:cubicBezTo>
                <a:cubicBezTo>
                  <a:pt x="1108199" y="147581"/>
                  <a:pt x="1101065" y="145114"/>
                  <a:pt x="1093654" y="144181"/>
                </a:cubicBezTo>
                <a:cubicBezTo>
                  <a:pt x="1091368" y="143381"/>
                  <a:pt x="1089006" y="142838"/>
                  <a:pt x="1086606" y="142562"/>
                </a:cubicBezTo>
                <a:cubicBezTo>
                  <a:pt x="1098474" y="129541"/>
                  <a:pt x="1113219" y="119464"/>
                  <a:pt x="1129659" y="113129"/>
                </a:cubicBezTo>
                <a:cubicBezTo>
                  <a:pt x="1134335" y="111120"/>
                  <a:pt x="1139441" y="110272"/>
                  <a:pt x="1144518" y="110653"/>
                </a:cubicBezTo>
                <a:close/>
                <a:moveTo>
                  <a:pt x="1064793" y="190949"/>
                </a:moveTo>
                <a:cubicBezTo>
                  <a:pt x="1060498" y="189491"/>
                  <a:pt x="1056059" y="188501"/>
                  <a:pt x="1051554" y="187996"/>
                </a:cubicBezTo>
                <a:cubicBezTo>
                  <a:pt x="1045458" y="187234"/>
                  <a:pt x="1037171" y="189806"/>
                  <a:pt x="1039743" y="179805"/>
                </a:cubicBezTo>
                <a:cubicBezTo>
                  <a:pt x="1041581" y="179643"/>
                  <a:pt x="1042934" y="178023"/>
                  <a:pt x="1042772" y="176195"/>
                </a:cubicBezTo>
                <a:cubicBezTo>
                  <a:pt x="1042734" y="175756"/>
                  <a:pt x="1042610" y="175337"/>
                  <a:pt x="1042410" y="174947"/>
                </a:cubicBezTo>
                <a:cubicBezTo>
                  <a:pt x="1045924" y="171908"/>
                  <a:pt x="1049611" y="169079"/>
                  <a:pt x="1053459" y="166470"/>
                </a:cubicBezTo>
                <a:cubicBezTo>
                  <a:pt x="1060793" y="160564"/>
                  <a:pt x="1068413" y="154944"/>
                  <a:pt x="1076128" y="149515"/>
                </a:cubicBezTo>
                <a:cubicBezTo>
                  <a:pt x="1079367" y="147229"/>
                  <a:pt x="1076128" y="141800"/>
                  <a:pt x="1072985" y="144181"/>
                </a:cubicBezTo>
                <a:cubicBezTo>
                  <a:pt x="1061526" y="151953"/>
                  <a:pt x="1050582" y="160440"/>
                  <a:pt x="1040219" y="169613"/>
                </a:cubicBezTo>
                <a:lnTo>
                  <a:pt x="1036504" y="173042"/>
                </a:lnTo>
                <a:cubicBezTo>
                  <a:pt x="1027456" y="171232"/>
                  <a:pt x="1014978" y="168470"/>
                  <a:pt x="1013263" y="159326"/>
                </a:cubicBezTo>
                <a:cubicBezTo>
                  <a:pt x="1010882" y="146467"/>
                  <a:pt x="1017835" y="127131"/>
                  <a:pt x="1031170" y="124655"/>
                </a:cubicBezTo>
                <a:cubicBezTo>
                  <a:pt x="1050258" y="121769"/>
                  <a:pt x="1069756" y="125112"/>
                  <a:pt x="1086796" y="134180"/>
                </a:cubicBezTo>
                <a:lnTo>
                  <a:pt x="1078128" y="142276"/>
                </a:lnTo>
                <a:cubicBezTo>
                  <a:pt x="1077366" y="143009"/>
                  <a:pt x="1077071" y="144114"/>
                  <a:pt x="1077366" y="145133"/>
                </a:cubicBezTo>
                <a:cubicBezTo>
                  <a:pt x="1077043" y="146895"/>
                  <a:pt x="1078214" y="148581"/>
                  <a:pt x="1079976" y="148896"/>
                </a:cubicBezTo>
                <a:cubicBezTo>
                  <a:pt x="1080091" y="148924"/>
                  <a:pt x="1080205" y="148934"/>
                  <a:pt x="1080319" y="148943"/>
                </a:cubicBezTo>
                <a:cubicBezTo>
                  <a:pt x="1082891" y="148943"/>
                  <a:pt x="1085558" y="149420"/>
                  <a:pt x="1088130" y="149801"/>
                </a:cubicBezTo>
                <a:cubicBezTo>
                  <a:pt x="1097655" y="153039"/>
                  <a:pt x="1112704" y="162850"/>
                  <a:pt x="1112514" y="172470"/>
                </a:cubicBezTo>
                <a:cubicBezTo>
                  <a:pt x="1111809" y="176499"/>
                  <a:pt x="1109323" y="179995"/>
                  <a:pt x="1105751" y="181995"/>
                </a:cubicBezTo>
                <a:cubicBezTo>
                  <a:pt x="1104322" y="181014"/>
                  <a:pt x="1102360" y="181376"/>
                  <a:pt x="1101379" y="182805"/>
                </a:cubicBezTo>
                <a:cubicBezTo>
                  <a:pt x="1100893" y="183510"/>
                  <a:pt x="1100712" y="184386"/>
                  <a:pt x="1100893" y="185234"/>
                </a:cubicBezTo>
                <a:lnTo>
                  <a:pt x="1098893" y="186472"/>
                </a:lnTo>
                <a:cubicBezTo>
                  <a:pt x="1089159" y="193987"/>
                  <a:pt x="1076138" y="195692"/>
                  <a:pt x="1064793" y="190949"/>
                </a:cubicBezTo>
                <a:close/>
                <a:moveTo>
                  <a:pt x="432333" y="129417"/>
                </a:moveTo>
                <a:cubicBezTo>
                  <a:pt x="432848" y="128398"/>
                  <a:pt x="432562" y="127160"/>
                  <a:pt x="431667" y="126464"/>
                </a:cubicBezTo>
                <a:cubicBezTo>
                  <a:pt x="438639" y="112015"/>
                  <a:pt x="453765" y="103319"/>
                  <a:pt x="469767" y="104557"/>
                </a:cubicBezTo>
                <a:cubicBezTo>
                  <a:pt x="480158" y="103957"/>
                  <a:pt x="490388" y="107367"/>
                  <a:pt x="498342" y="114082"/>
                </a:cubicBezTo>
                <a:cubicBezTo>
                  <a:pt x="505866" y="121321"/>
                  <a:pt x="511391" y="129227"/>
                  <a:pt x="498342" y="132561"/>
                </a:cubicBezTo>
                <a:cubicBezTo>
                  <a:pt x="494817" y="133513"/>
                  <a:pt x="490626" y="132084"/>
                  <a:pt x="486912" y="132561"/>
                </a:cubicBezTo>
                <a:cubicBezTo>
                  <a:pt x="482397" y="134246"/>
                  <a:pt x="477749" y="135523"/>
                  <a:pt x="473005" y="136371"/>
                </a:cubicBezTo>
                <a:cubicBezTo>
                  <a:pt x="465290" y="137228"/>
                  <a:pt x="459003" y="135323"/>
                  <a:pt x="453955" y="141800"/>
                </a:cubicBezTo>
                <a:lnTo>
                  <a:pt x="453955" y="141800"/>
                </a:lnTo>
                <a:cubicBezTo>
                  <a:pt x="446611" y="137428"/>
                  <a:pt x="438372" y="134789"/>
                  <a:pt x="429857" y="134084"/>
                </a:cubicBezTo>
                <a:close/>
                <a:moveTo>
                  <a:pt x="427095" y="170565"/>
                </a:moveTo>
                <a:cubicBezTo>
                  <a:pt x="419989" y="168403"/>
                  <a:pt x="413245" y="165193"/>
                  <a:pt x="407092" y="161040"/>
                </a:cubicBezTo>
                <a:cubicBezTo>
                  <a:pt x="397148" y="157792"/>
                  <a:pt x="386613" y="156754"/>
                  <a:pt x="376231" y="157992"/>
                </a:cubicBezTo>
                <a:cubicBezTo>
                  <a:pt x="383470" y="146467"/>
                  <a:pt x="403663" y="140085"/>
                  <a:pt x="422713" y="140180"/>
                </a:cubicBezTo>
                <a:cubicBezTo>
                  <a:pt x="423942" y="141552"/>
                  <a:pt x="426056" y="141657"/>
                  <a:pt x="427418" y="140428"/>
                </a:cubicBezTo>
                <a:cubicBezTo>
                  <a:pt x="427504" y="140352"/>
                  <a:pt x="427590" y="140266"/>
                  <a:pt x="427666" y="140180"/>
                </a:cubicBezTo>
                <a:cubicBezTo>
                  <a:pt x="445573" y="141419"/>
                  <a:pt x="461194" y="148848"/>
                  <a:pt x="461956" y="163612"/>
                </a:cubicBezTo>
                <a:cubicBezTo>
                  <a:pt x="461994" y="164964"/>
                  <a:pt x="462928" y="166127"/>
                  <a:pt x="464242" y="166470"/>
                </a:cubicBezTo>
                <a:cubicBezTo>
                  <a:pt x="464242" y="174756"/>
                  <a:pt x="448526" y="170851"/>
                  <a:pt x="441668" y="170661"/>
                </a:cubicBezTo>
                <a:cubicBezTo>
                  <a:pt x="436724" y="171022"/>
                  <a:pt x="431752" y="170994"/>
                  <a:pt x="426809" y="170565"/>
                </a:cubicBezTo>
                <a:close/>
                <a:moveTo>
                  <a:pt x="194208" y="141133"/>
                </a:moveTo>
                <a:cubicBezTo>
                  <a:pt x="170682" y="105700"/>
                  <a:pt x="166586" y="67695"/>
                  <a:pt x="168300" y="25976"/>
                </a:cubicBezTo>
                <a:cubicBezTo>
                  <a:pt x="168872" y="10926"/>
                  <a:pt x="165443" y="4259"/>
                  <a:pt x="181731" y="17498"/>
                </a:cubicBezTo>
                <a:cubicBezTo>
                  <a:pt x="189313" y="23718"/>
                  <a:pt x="196409" y="30500"/>
                  <a:pt x="202971" y="37787"/>
                </a:cubicBezTo>
                <a:cubicBezTo>
                  <a:pt x="215906" y="52455"/>
                  <a:pt x="227298" y="68419"/>
                  <a:pt x="236976" y="85412"/>
                </a:cubicBezTo>
                <a:cubicBezTo>
                  <a:pt x="257169" y="120559"/>
                  <a:pt x="281076" y="164088"/>
                  <a:pt x="279743" y="205903"/>
                </a:cubicBezTo>
                <a:lnTo>
                  <a:pt x="278028" y="205331"/>
                </a:lnTo>
                <a:cubicBezTo>
                  <a:pt x="247615" y="171108"/>
                  <a:pt x="223002" y="132151"/>
                  <a:pt x="205162" y="89984"/>
                </a:cubicBezTo>
                <a:cubicBezTo>
                  <a:pt x="204400" y="88269"/>
                  <a:pt x="202019" y="89984"/>
                  <a:pt x="202686" y="91413"/>
                </a:cubicBezTo>
                <a:cubicBezTo>
                  <a:pt x="219993" y="132198"/>
                  <a:pt x="243586" y="170032"/>
                  <a:pt x="272599" y="203522"/>
                </a:cubicBezTo>
                <a:cubicBezTo>
                  <a:pt x="240595" y="191415"/>
                  <a:pt x="213192" y="169603"/>
                  <a:pt x="194208" y="141133"/>
                </a:cubicBezTo>
                <a:close/>
                <a:moveTo>
                  <a:pt x="57334" y="42359"/>
                </a:moveTo>
                <a:cubicBezTo>
                  <a:pt x="59906" y="33081"/>
                  <a:pt x="68574" y="26823"/>
                  <a:pt x="78194" y="27309"/>
                </a:cubicBezTo>
                <a:cubicBezTo>
                  <a:pt x="86671" y="28262"/>
                  <a:pt x="83718" y="31500"/>
                  <a:pt x="89052" y="33405"/>
                </a:cubicBezTo>
                <a:cubicBezTo>
                  <a:pt x="103721" y="38834"/>
                  <a:pt x="113627" y="33405"/>
                  <a:pt x="115818" y="55789"/>
                </a:cubicBezTo>
                <a:cubicBezTo>
                  <a:pt x="117132" y="63419"/>
                  <a:pt x="114560" y="71210"/>
                  <a:pt x="108960" y="76554"/>
                </a:cubicBezTo>
                <a:lnTo>
                  <a:pt x="108007" y="77696"/>
                </a:lnTo>
                <a:cubicBezTo>
                  <a:pt x="98482" y="66552"/>
                  <a:pt x="81337" y="71315"/>
                  <a:pt x="68478" y="71600"/>
                </a:cubicBezTo>
                <a:cubicBezTo>
                  <a:pt x="66745" y="71629"/>
                  <a:pt x="65364" y="73067"/>
                  <a:pt x="65392" y="74801"/>
                </a:cubicBezTo>
                <a:cubicBezTo>
                  <a:pt x="65402" y="75553"/>
                  <a:pt x="65688" y="76277"/>
                  <a:pt x="66192" y="76839"/>
                </a:cubicBezTo>
                <a:cubicBezTo>
                  <a:pt x="60801" y="76582"/>
                  <a:pt x="55401" y="77163"/>
                  <a:pt x="50190" y="78554"/>
                </a:cubicBezTo>
                <a:cubicBezTo>
                  <a:pt x="50190" y="78554"/>
                  <a:pt x="50190" y="78554"/>
                  <a:pt x="50190" y="77982"/>
                </a:cubicBezTo>
                <a:cubicBezTo>
                  <a:pt x="51657" y="65924"/>
                  <a:pt x="54115" y="54017"/>
                  <a:pt x="57525" y="42359"/>
                </a:cubicBezTo>
                <a:close/>
                <a:moveTo>
                  <a:pt x="9138" y="96746"/>
                </a:moveTo>
                <a:cubicBezTo>
                  <a:pt x="10004" y="93651"/>
                  <a:pt x="10357" y="90431"/>
                  <a:pt x="10185" y="87221"/>
                </a:cubicBezTo>
                <a:cubicBezTo>
                  <a:pt x="8947" y="76839"/>
                  <a:pt x="5423" y="68171"/>
                  <a:pt x="14662" y="60456"/>
                </a:cubicBezTo>
                <a:cubicBezTo>
                  <a:pt x="23901" y="52741"/>
                  <a:pt x="37427" y="55027"/>
                  <a:pt x="48190" y="56741"/>
                </a:cubicBezTo>
                <a:cubicBezTo>
                  <a:pt x="46857" y="63409"/>
                  <a:pt x="45714" y="70076"/>
                  <a:pt x="44380" y="76744"/>
                </a:cubicBezTo>
                <a:cubicBezTo>
                  <a:pt x="44114" y="78278"/>
                  <a:pt x="44999" y="79773"/>
                  <a:pt x="46476" y="80268"/>
                </a:cubicBezTo>
                <a:cubicBezTo>
                  <a:pt x="43218" y="81697"/>
                  <a:pt x="40342" y="83888"/>
                  <a:pt x="38094" y="86650"/>
                </a:cubicBezTo>
                <a:cubicBezTo>
                  <a:pt x="34122" y="93841"/>
                  <a:pt x="32779" y="102195"/>
                  <a:pt x="34284" y="110272"/>
                </a:cubicBezTo>
                <a:lnTo>
                  <a:pt x="32664" y="110272"/>
                </a:lnTo>
                <a:cubicBezTo>
                  <a:pt x="21615" y="113034"/>
                  <a:pt x="6185" y="114082"/>
                  <a:pt x="9328" y="96746"/>
                </a:cubicBezTo>
                <a:close/>
                <a:moveTo>
                  <a:pt x="63906" y="124083"/>
                </a:moveTo>
                <a:cubicBezTo>
                  <a:pt x="53524" y="128370"/>
                  <a:pt x="56477" y="132846"/>
                  <a:pt x="43428" y="129893"/>
                </a:cubicBezTo>
                <a:cubicBezTo>
                  <a:pt x="28283" y="126464"/>
                  <a:pt x="38475" y="125893"/>
                  <a:pt x="41237" y="116178"/>
                </a:cubicBezTo>
                <a:cubicBezTo>
                  <a:pt x="41494" y="113006"/>
                  <a:pt x="41494" y="109824"/>
                  <a:pt x="41237" y="106653"/>
                </a:cubicBezTo>
                <a:cubicBezTo>
                  <a:pt x="40256" y="102423"/>
                  <a:pt x="41466" y="97975"/>
                  <a:pt x="44475" y="94841"/>
                </a:cubicBezTo>
                <a:cubicBezTo>
                  <a:pt x="44475" y="87412"/>
                  <a:pt x="47647" y="83792"/>
                  <a:pt x="54000" y="83983"/>
                </a:cubicBezTo>
                <a:cubicBezTo>
                  <a:pt x="59353" y="82478"/>
                  <a:pt x="64954" y="82059"/>
                  <a:pt x="70479" y="82745"/>
                </a:cubicBezTo>
                <a:cubicBezTo>
                  <a:pt x="73812" y="82745"/>
                  <a:pt x="74289" y="78554"/>
                  <a:pt x="72003" y="77125"/>
                </a:cubicBezTo>
                <a:cubicBezTo>
                  <a:pt x="79184" y="75849"/>
                  <a:pt x="86538" y="75849"/>
                  <a:pt x="93720" y="77125"/>
                </a:cubicBezTo>
                <a:cubicBezTo>
                  <a:pt x="97253" y="78363"/>
                  <a:pt x="100492" y="80306"/>
                  <a:pt x="103245" y="82840"/>
                </a:cubicBezTo>
                <a:cubicBezTo>
                  <a:pt x="102654" y="84526"/>
                  <a:pt x="103540" y="86374"/>
                  <a:pt x="105235" y="86964"/>
                </a:cubicBezTo>
                <a:cubicBezTo>
                  <a:pt x="105693" y="87126"/>
                  <a:pt x="106188" y="87183"/>
                  <a:pt x="106674" y="87126"/>
                </a:cubicBezTo>
                <a:cubicBezTo>
                  <a:pt x="111284" y="94232"/>
                  <a:pt x="111503" y="103328"/>
                  <a:pt x="107245" y="110653"/>
                </a:cubicBezTo>
                <a:cubicBezTo>
                  <a:pt x="106855" y="111358"/>
                  <a:pt x="106407" y="112025"/>
                  <a:pt x="105912" y="112653"/>
                </a:cubicBezTo>
                <a:cubicBezTo>
                  <a:pt x="104254" y="112806"/>
                  <a:pt x="102997" y="114225"/>
                  <a:pt x="103054" y="115892"/>
                </a:cubicBezTo>
                <a:cubicBezTo>
                  <a:pt x="93053" y="125512"/>
                  <a:pt x="76479" y="118940"/>
                  <a:pt x="64097" y="124083"/>
                </a:cubicBezTo>
                <a:close/>
                <a:moveTo>
                  <a:pt x="266694" y="207998"/>
                </a:moveTo>
                <a:cubicBezTo>
                  <a:pt x="270789" y="209618"/>
                  <a:pt x="275076" y="211142"/>
                  <a:pt x="279362" y="212571"/>
                </a:cubicBezTo>
                <a:cubicBezTo>
                  <a:pt x="279362" y="212571"/>
                  <a:pt x="279362" y="213237"/>
                  <a:pt x="279362" y="213618"/>
                </a:cubicBezTo>
                <a:lnTo>
                  <a:pt x="278219" y="213618"/>
                </a:lnTo>
                <a:cubicBezTo>
                  <a:pt x="274504" y="211523"/>
                  <a:pt x="270408" y="209808"/>
                  <a:pt x="266884" y="207998"/>
                </a:cubicBezTo>
                <a:close/>
                <a:moveTo>
                  <a:pt x="165633" y="269339"/>
                </a:moveTo>
                <a:cubicBezTo>
                  <a:pt x="126809" y="266663"/>
                  <a:pt x="88443" y="259405"/>
                  <a:pt x="51333" y="247718"/>
                </a:cubicBezTo>
                <a:cubicBezTo>
                  <a:pt x="122295" y="215333"/>
                  <a:pt x="200019" y="196092"/>
                  <a:pt x="276504" y="219143"/>
                </a:cubicBezTo>
                <a:lnTo>
                  <a:pt x="276504" y="219143"/>
                </a:lnTo>
                <a:cubicBezTo>
                  <a:pt x="230118" y="237621"/>
                  <a:pt x="179540" y="236573"/>
                  <a:pt x="130486" y="242765"/>
                </a:cubicBezTo>
                <a:cubicBezTo>
                  <a:pt x="128676" y="242765"/>
                  <a:pt x="128676" y="245908"/>
                  <a:pt x="130486" y="245622"/>
                </a:cubicBezTo>
                <a:cubicBezTo>
                  <a:pt x="180588" y="239240"/>
                  <a:pt x="232118" y="240288"/>
                  <a:pt x="279362" y="220953"/>
                </a:cubicBezTo>
                <a:cubicBezTo>
                  <a:pt x="280191" y="221962"/>
                  <a:pt x="281543" y="222372"/>
                  <a:pt x="282791" y="222000"/>
                </a:cubicBezTo>
                <a:lnTo>
                  <a:pt x="284601" y="222762"/>
                </a:lnTo>
                <a:cubicBezTo>
                  <a:pt x="277743" y="266577"/>
                  <a:pt x="198399" y="270387"/>
                  <a:pt x="165633" y="269339"/>
                </a:cubicBezTo>
                <a:close/>
                <a:moveTo>
                  <a:pt x="416522" y="257147"/>
                </a:moveTo>
                <a:cubicBezTo>
                  <a:pt x="422713" y="255909"/>
                  <a:pt x="428809" y="254576"/>
                  <a:pt x="434905" y="253147"/>
                </a:cubicBezTo>
                <a:lnTo>
                  <a:pt x="434905" y="253147"/>
                </a:lnTo>
                <a:lnTo>
                  <a:pt x="443573" y="254862"/>
                </a:lnTo>
                <a:cubicBezTo>
                  <a:pt x="435753" y="255147"/>
                  <a:pt x="427961" y="255909"/>
                  <a:pt x="420237" y="257147"/>
                </a:cubicBezTo>
                <a:close/>
                <a:moveTo>
                  <a:pt x="353752" y="259814"/>
                </a:moveTo>
                <a:lnTo>
                  <a:pt x="352990" y="259814"/>
                </a:lnTo>
                <a:lnTo>
                  <a:pt x="353847" y="259814"/>
                </a:lnTo>
                <a:close/>
                <a:moveTo>
                  <a:pt x="349752" y="261624"/>
                </a:moveTo>
                <a:lnTo>
                  <a:pt x="342989" y="262767"/>
                </a:lnTo>
                <a:lnTo>
                  <a:pt x="350609" y="260576"/>
                </a:lnTo>
                <a:cubicBezTo>
                  <a:pt x="350190" y="260719"/>
                  <a:pt x="349828" y="260986"/>
                  <a:pt x="349561" y="261338"/>
                </a:cubicBezTo>
                <a:close/>
                <a:moveTo>
                  <a:pt x="486245" y="268006"/>
                </a:moveTo>
                <a:lnTo>
                  <a:pt x="487769" y="262481"/>
                </a:lnTo>
                <a:cubicBezTo>
                  <a:pt x="487769" y="264387"/>
                  <a:pt x="487769" y="266291"/>
                  <a:pt x="487197" y="268196"/>
                </a:cubicBezTo>
                <a:close/>
                <a:moveTo>
                  <a:pt x="479292" y="254766"/>
                </a:moveTo>
                <a:cubicBezTo>
                  <a:pt x="478196" y="246737"/>
                  <a:pt x="478196" y="238602"/>
                  <a:pt x="479292" y="230573"/>
                </a:cubicBezTo>
                <a:cubicBezTo>
                  <a:pt x="479196" y="238288"/>
                  <a:pt x="479196" y="246384"/>
                  <a:pt x="479101" y="254480"/>
                </a:cubicBezTo>
                <a:close/>
                <a:moveTo>
                  <a:pt x="336417" y="264291"/>
                </a:moveTo>
                <a:lnTo>
                  <a:pt x="336988" y="264291"/>
                </a:lnTo>
                <a:cubicBezTo>
                  <a:pt x="336112" y="264796"/>
                  <a:pt x="335588" y="265758"/>
                  <a:pt x="335655" y="266768"/>
                </a:cubicBezTo>
                <a:lnTo>
                  <a:pt x="329749" y="266768"/>
                </a:lnTo>
                <a:close/>
                <a:moveTo>
                  <a:pt x="486721" y="200188"/>
                </a:moveTo>
                <a:lnTo>
                  <a:pt x="485578" y="200759"/>
                </a:lnTo>
                <a:cubicBezTo>
                  <a:pt x="485302" y="200397"/>
                  <a:pt x="484940" y="200102"/>
                  <a:pt x="484530" y="199902"/>
                </a:cubicBezTo>
                <a:cubicBezTo>
                  <a:pt x="484911" y="199274"/>
                  <a:pt x="485321" y="198673"/>
                  <a:pt x="485769" y="198092"/>
                </a:cubicBezTo>
                <a:close/>
                <a:moveTo>
                  <a:pt x="309366" y="270768"/>
                </a:moveTo>
                <a:lnTo>
                  <a:pt x="308508" y="270768"/>
                </a:lnTo>
                <a:lnTo>
                  <a:pt x="308508" y="270768"/>
                </a:lnTo>
                <a:cubicBezTo>
                  <a:pt x="308508" y="270768"/>
                  <a:pt x="308508" y="270197"/>
                  <a:pt x="308508" y="270292"/>
                </a:cubicBezTo>
                <a:close/>
                <a:moveTo>
                  <a:pt x="473291" y="278293"/>
                </a:moveTo>
                <a:cubicBezTo>
                  <a:pt x="473996" y="279379"/>
                  <a:pt x="474758" y="280427"/>
                  <a:pt x="475577" y="281436"/>
                </a:cubicBezTo>
                <a:cubicBezTo>
                  <a:pt x="463671" y="278674"/>
                  <a:pt x="451764" y="275721"/>
                  <a:pt x="439953" y="272483"/>
                </a:cubicBezTo>
                <a:cubicBezTo>
                  <a:pt x="451069" y="272359"/>
                  <a:pt x="462128" y="274159"/>
                  <a:pt x="472624" y="277817"/>
                </a:cubicBezTo>
                <a:close/>
                <a:moveTo>
                  <a:pt x="494722" y="249146"/>
                </a:moveTo>
                <a:cubicBezTo>
                  <a:pt x="494798" y="240850"/>
                  <a:pt x="494456" y="232554"/>
                  <a:pt x="493674" y="224286"/>
                </a:cubicBezTo>
                <a:cubicBezTo>
                  <a:pt x="494855" y="232364"/>
                  <a:pt x="494979" y="240564"/>
                  <a:pt x="494055" y="248670"/>
                </a:cubicBezTo>
                <a:close/>
                <a:moveTo>
                  <a:pt x="474434" y="225429"/>
                </a:moveTo>
                <a:cubicBezTo>
                  <a:pt x="473281" y="232259"/>
                  <a:pt x="472739" y="239174"/>
                  <a:pt x="472815" y="246098"/>
                </a:cubicBezTo>
                <a:lnTo>
                  <a:pt x="472243" y="244860"/>
                </a:lnTo>
                <a:cubicBezTo>
                  <a:pt x="472148" y="238193"/>
                  <a:pt x="472662" y="231525"/>
                  <a:pt x="473767" y="224953"/>
                </a:cubicBezTo>
                <a:close/>
                <a:moveTo>
                  <a:pt x="434715" y="239145"/>
                </a:moveTo>
                <a:cubicBezTo>
                  <a:pt x="425190" y="239145"/>
                  <a:pt x="416712" y="238383"/>
                  <a:pt x="407854" y="239145"/>
                </a:cubicBezTo>
                <a:cubicBezTo>
                  <a:pt x="416541" y="238069"/>
                  <a:pt x="425323" y="237916"/>
                  <a:pt x="434048" y="238669"/>
                </a:cubicBezTo>
                <a:close/>
                <a:moveTo>
                  <a:pt x="368040" y="245813"/>
                </a:moveTo>
                <a:cubicBezTo>
                  <a:pt x="367992" y="246194"/>
                  <a:pt x="367992" y="246575"/>
                  <a:pt x="368040" y="246956"/>
                </a:cubicBezTo>
                <a:lnTo>
                  <a:pt x="363563" y="248480"/>
                </a:lnTo>
                <a:lnTo>
                  <a:pt x="361372" y="247718"/>
                </a:lnTo>
                <a:close/>
                <a:moveTo>
                  <a:pt x="354609" y="251718"/>
                </a:moveTo>
                <a:lnTo>
                  <a:pt x="346704" y="254480"/>
                </a:lnTo>
                <a:cubicBezTo>
                  <a:pt x="341274" y="255909"/>
                  <a:pt x="335845" y="257529"/>
                  <a:pt x="330416" y="259148"/>
                </a:cubicBezTo>
                <a:cubicBezTo>
                  <a:pt x="337083" y="256195"/>
                  <a:pt x="344322" y="253338"/>
                  <a:pt x="351942" y="250766"/>
                </a:cubicBezTo>
                <a:close/>
                <a:moveTo>
                  <a:pt x="586162" y="177709"/>
                </a:moveTo>
                <a:cubicBezTo>
                  <a:pt x="579685" y="165612"/>
                  <a:pt x="574161" y="153134"/>
                  <a:pt x="568922" y="140562"/>
                </a:cubicBezTo>
                <a:cubicBezTo>
                  <a:pt x="563683" y="127988"/>
                  <a:pt x="557873" y="123321"/>
                  <a:pt x="573684" y="129131"/>
                </a:cubicBezTo>
                <a:cubicBezTo>
                  <a:pt x="653256" y="158954"/>
                  <a:pt x="719436" y="216438"/>
                  <a:pt x="760089" y="291056"/>
                </a:cubicBezTo>
                <a:lnTo>
                  <a:pt x="630549" y="183614"/>
                </a:lnTo>
                <a:cubicBezTo>
                  <a:pt x="629215" y="182471"/>
                  <a:pt x="627120" y="184472"/>
                  <a:pt x="628549" y="185615"/>
                </a:cubicBezTo>
                <a:lnTo>
                  <a:pt x="763041" y="297914"/>
                </a:lnTo>
                <a:cubicBezTo>
                  <a:pt x="763613" y="298962"/>
                  <a:pt x="764184" y="300010"/>
                  <a:pt x="764661" y="301058"/>
                </a:cubicBezTo>
                <a:cubicBezTo>
                  <a:pt x="718083" y="284675"/>
                  <a:pt x="665886" y="265244"/>
                  <a:pt x="628167" y="233145"/>
                </a:cubicBezTo>
                <a:cubicBezTo>
                  <a:pt x="610613" y="217371"/>
                  <a:pt x="596230" y="198397"/>
                  <a:pt x="585781" y="177233"/>
                </a:cubicBezTo>
                <a:close/>
                <a:moveTo>
                  <a:pt x="697033" y="306487"/>
                </a:moveTo>
                <a:cubicBezTo>
                  <a:pt x="688175" y="306487"/>
                  <a:pt x="679412" y="307154"/>
                  <a:pt x="670649" y="307630"/>
                </a:cubicBezTo>
                <a:cubicBezTo>
                  <a:pt x="625882" y="305830"/>
                  <a:pt x="581266" y="301115"/>
                  <a:pt x="537108" y="293533"/>
                </a:cubicBezTo>
                <a:cubicBezTo>
                  <a:pt x="590277" y="280798"/>
                  <a:pt x="646113" y="285161"/>
                  <a:pt x="696652" y="306011"/>
                </a:cubicBezTo>
                <a:close/>
                <a:moveTo>
                  <a:pt x="545776" y="370686"/>
                </a:moveTo>
                <a:cubicBezTo>
                  <a:pt x="490341" y="374962"/>
                  <a:pt x="434629" y="367561"/>
                  <a:pt x="382232" y="348968"/>
                </a:cubicBezTo>
                <a:cubicBezTo>
                  <a:pt x="431190" y="340301"/>
                  <a:pt x="473767" y="313821"/>
                  <a:pt x="521011" y="298676"/>
                </a:cubicBezTo>
                <a:lnTo>
                  <a:pt x="523869" y="297819"/>
                </a:lnTo>
                <a:cubicBezTo>
                  <a:pt x="541776" y="301153"/>
                  <a:pt x="559683" y="304011"/>
                  <a:pt x="577780" y="306392"/>
                </a:cubicBezTo>
                <a:cubicBezTo>
                  <a:pt x="592639" y="308297"/>
                  <a:pt x="607498" y="309821"/>
                  <a:pt x="622453" y="311059"/>
                </a:cubicBezTo>
                <a:cubicBezTo>
                  <a:pt x="564788" y="316221"/>
                  <a:pt x="507524" y="325099"/>
                  <a:pt x="451002" y="337634"/>
                </a:cubicBezTo>
                <a:cubicBezTo>
                  <a:pt x="449288" y="337634"/>
                  <a:pt x="450050" y="340777"/>
                  <a:pt x="451764" y="340396"/>
                </a:cubicBezTo>
                <a:cubicBezTo>
                  <a:pt x="513782" y="326594"/>
                  <a:pt x="576713" y="317269"/>
                  <a:pt x="640074" y="312488"/>
                </a:cubicBezTo>
                <a:cubicBezTo>
                  <a:pt x="661219" y="313888"/>
                  <a:pt x="682365" y="314650"/>
                  <a:pt x="703510" y="314774"/>
                </a:cubicBezTo>
                <a:cubicBezTo>
                  <a:pt x="663505" y="353350"/>
                  <a:pt x="597973" y="366113"/>
                  <a:pt x="545395" y="370209"/>
                </a:cubicBezTo>
                <a:close/>
                <a:moveTo>
                  <a:pt x="785901" y="341539"/>
                </a:moveTo>
                <a:cubicBezTo>
                  <a:pt x="784949" y="339158"/>
                  <a:pt x="782282" y="334395"/>
                  <a:pt x="783806" y="332014"/>
                </a:cubicBezTo>
                <a:cubicBezTo>
                  <a:pt x="785330" y="329633"/>
                  <a:pt x="795236" y="330395"/>
                  <a:pt x="797046" y="330299"/>
                </a:cubicBezTo>
                <a:cubicBezTo>
                  <a:pt x="810438" y="328175"/>
                  <a:pt x="824163" y="329823"/>
                  <a:pt x="836670" y="335062"/>
                </a:cubicBezTo>
                <a:cubicBezTo>
                  <a:pt x="837603" y="335653"/>
                  <a:pt x="838784" y="335653"/>
                  <a:pt x="839718" y="335062"/>
                </a:cubicBezTo>
                <a:cubicBezTo>
                  <a:pt x="838480" y="336967"/>
                  <a:pt x="837051" y="338681"/>
                  <a:pt x="835812" y="340682"/>
                </a:cubicBezTo>
                <a:cubicBezTo>
                  <a:pt x="835812" y="340682"/>
                  <a:pt x="835812" y="341158"/>
                  <a:pt x="835812" y="341348"/>
                </a:cubicBezTo>
                <a:cubicBezTo>
                  <a:pt x="822239" y="340310"/>
                  <a:pt x="808647" y="342977"/>
                  <a:pt x="796474" y="349064"/>
                </a:cubicBezTo>
                <a:lnTo>
                  <a:pt x="790569" y="351731"/>
                </a:lnTo>
                <a:cubicBezTo>
                  <a:pt x="788673" y="348283"/>
                  <a:pt x="786987" y="344720"/>
                  <a:pt x="785520" y="341063"/>
                </a:cubicBezTo>
                <a:close/>
                <a:moveTo>
                  <a:pt x="850386" y="391926"/>
                </a:moveTo>
                <a:cubicBezTo>
                  <a:pt x="840289" y="396593"/>
                  <a:pt x="827240" y="385068"/>
                  <a:pt x="819144" y="382401"/>
                </a:cubicBezTo>
                <a:cubicBezTo>
                  <a:pt x="811047" y="379734"/>
                  <a:pt x="802856" y="378115"/>
                  <a:pt x="795712" y="374972"/>
                </a:cubicBezTo>
                <a:cubicBezTo>
                  <a:pt x="794188" y="374305"/>
                  <a:pt x="793331" y="372590"/>
                  <a:pt x="791521" y="372019"/>
                </a:cubicBezTo>
                <a:cubicBezTo>
                  <a:pt x="789207" y="371781"/>
                  <a:pt x="786883" y="371781"/>
                  <a:pt x="784568" y="372019"/>
                </a:cubicBezTo>
                <a:cubicBezTo>
                  <a:pt x="779139" y="372019"/>
                  <a:pt x="775043" y="374496"/>
                  <a:pt x="776091" y="369638"/>
                </a:cubicBezTo>
                <a:cubicBezTo>
                  <a:pt x="777043" y="366399"/>
                  <a:pt x="781996" y="362970"/>
                  <a:pt x="787425" y="360113"/>
                </a:cubicBezTo>
                <a:lnTo>
                  <a:pt x="787425" y="360113"/>
                </a:lnTo>
                <a:cubicBezTo>
                  <a:pt x="789140" y="363542"/>
                  <a:pt x="794093" y="360780"/>
                  <a:pt x="792855" y="357255"/>
                </a:cubicBezTo>
                <a:lnTo>
                  <a:pt x="802380" y="353350"/>
                </a:lnTo>
                <a:cubicBezTo>
                  <a:pt x="813648" y="348359"/>
                  <a:pt x="826059" y="346520"/>
                  <a:pt x="838289" y="348016"/>
                </a:cubicBezTo>
                <a:cubicBezTo>
                  <a:pt x="838546" y="348978"/>
                  <a:pt x="839318" y="349711"/>
                  <a:pt x="840289" y="349921"/>
                </a:cubicBezTo>
                <a:cubicBezTo>
                  <a:pt x="848423" y="352312"/>
                  <a:pt x="855481" y="357427"/>
                  <a:pt x="860292" y="364399"/>
                </a:cubicBezTo>
                <a:lnTo>
                  <a:pt x="864292" y="373924"/>
                </a:lnTo>
                <a:close/>
                <a:moveTo>
                  <a:pt x="885342" y="348968"/>
                </a:moveTo>
                <a:cubicBezTo>
                  <a:pt x="887057" y="350873"/>
                  <a:pt x="888105" y="353255"/>
                  <a:pt x="890486" y="354493"/>
                </a:cubicBezTo>
                <a:cubicBezTo>
                  <a:pt x="892762" y="355236"/>
                  <a:pt x="895144" y="355617"/>
                  <a:pt x="897534" y="355636"/>
                </a:cubicBezTo>
                <a:cubicBezTo>
                  <a:pt x="889514" y="362837"/>
                  <a:pt x="880208" y="368457"/>
                  <a:pt x="870102" y="372209"/>
                </a:cubicBezTo>
                <a:cubicBezTo>
                  <a:pt x="867788" y="361627"/>
                  <a:pt x="860968" y="352579"/>
                  <a:pt x="851433" y="347445"/>
                </a:cubicBezTo>
                <a:cubicBezTo>
                  <a:pt x="852138" y="345911"/>
                  <a:pt x="851462" y="344101"/>
                  <a:pt x="849929" y="343406"/>
                </a:cubicBezTo>
                <a:cubicBezTo>
                  <a:pt x="849805" y="343349"/>
                  <a:pt x="849662" y="343292"/>
                  <a:pt x="849528" y="343254"/>
                </a:cubicBezTo>
                <a:cubicBezTo>
                  <a:pt x="848185" y="342815"/>
                  <a:pt x="846823" y="342463"/>
                  <a:pt x="845433" y="342206"/>
                </a:cubicBezTo>
                <a:cubicBezTo>
                  <a:pt x="859720" y="338872"/>
                  <a:pt x="874008" y="336586"/>
                  <a:pt x="884961" y="348492"/>
                </a:cubicBezTo>
                <a:close/>
                <a:moveTo>
                  <a:pt x="1076890" y="266006"/>
                </a:moveTo>
                <a:cubicBezTo>
                  <a:pt x="1076147" y="265168"/>
                  <a:pt x="1075033" y="264777"/>
                  <a:pt x="1073937" y="264958"/>
                </a:cubicBezTo>
                <a:cubicBezTo>
                  <a:pt x="1078414" y="263815"/>
                  <a:pt x="1082986" y="262672"/>
                  <a:pt x="1087558" y="261720"/>
                </a:cubicBezTo>
                <a:close/>
                <a:moveTo>
                  <a:pt x="1044791" y="292771"/>
                </a:moveTo>
                <a:cubicBezTo>
                  <a:pt x="1045620" y="292723"/>
                  <a:pt x="1046439" y="292723"/>
                  <a:pt x="1047267" y="292771"/>
                </a:cubicBezTo>
                <a:lnTo>
                  <a:pt x="1038981" y="295343"/>
                </a:lnTo>
                <a:close/>
                <a:moveTo>
                  <a:pt x="1079557" y="277531"/>
                </a:moveTo>
                <a:lnTo>
                  <a:pt x="1084415" y="275245"/>
                </a:lnTo>
                <a:lnTo>
                  <a:pt x="1084415" y="275245"/>
                </a:lnTo>
                <a:cubicBezTo>
                  <a:pt x="1081043" y="277445"/>
                  <a:pt x="1077548" y="279455"/>
                  <a:pt x="1073937" y="281246"/>
                </a:cubicBezTo>
                <a:close/>
                <a:moveTo>
                  <a:pt x="1020978" y="250289"/>
                </a:moveTo>
                <a:cubicBezTo>
                  <a:pt x="1023741" y="251337"/>
                  <a:pt x="1026598" y="252195"/>
                  <a:pt x="1029360" y="252956"/>
                </a:cubicBezTo>
                <a:cubicBezTo>
                  <a:pt x="1015911" y="251709"/>
                  <a:pt x="1002633" y="249061"/>
                  <a:pt x="989736" y="245051"/>
                </a:cubicBezTo>
                <a:cubicBezTo>
                  <a:pt x="1000014" y="247527"/>
                  <a:pt x="1010453" y="249280"/>
                  <a:pt x="1020978" y="250289"/>
                </a:cubicBezTo>
                <a:close/>
                <a:moveTo>
                  <a:pt x="1064698" y="253242"/>
                </a:moveTo>
                <a:cubicBezTo>
                  <a:pt x="1064479" y="252652"/>
                  <a:pt x="1064032" y="252175"/>
                  <a:pt x="1063460" y="251909"/>
                </a:cubicBezTo>
                <a:lnTo>
                  <a:pt x="1062793" y="251909"/>
                </a:lnTo>
                <a:lnTo>
                  <a:pt x="1068984" y="253052"/>
                </a:lnTo>
                <a:close/>
                <a:moveTo>
                  <a:pt x="842480" y="252195"/>
                </a:moveTo>
                <a:lnTo>
                  <a:pt x="840956" y="252195"/>
                </a:lnTo>
                <a:cubicBezTo>
                  <a:pt x="840432" y="252299"/>
                  <a:pt x="839946" y="252528"/>
                  <a:pt x="839527" y="252861"/>
                </a:cubicBezTo>
                <a:cubicBezTo>
                  <a:pt x="834193" y="246861"/>
                  <a:pt x="828478" y="241336"/>
                  <a:pt x="822858" y="235621"/>
                </a:cubicBezTo>
                <a:cubicBezTo>
                  <a:pt x="822858" y="235621"/>
                  <a:pt x="822858" y="235145"/>
                  <a:pt x="822858" y="234954"/>
                </a:cubicBezTo>
                <a:cubicBezTo>
                  <a:pt x="828307" y="241736"/>
                  <a:pt x="834955" y="247451"/>
                  <a:pt x="842480" y="251813"/>
                </a:cubicBezTo>
                <a:close/>
                <a:moveTo>
                  <a:pt x="919728" y="282770"/>
                </a:moveTo>
                <a:lnTo>
                  <a:pt x="921442" y="282770"/>
                </a:lnTo>
                <a:lnTo>
                  <a:pt x="919632" y="282770"/>
                </a:lnTo>
                <a:cubicBezTo>
                  <a:pt x="919632" y="282770"/>
                  <a:pt x="919728" y="282579"/>
                  <a:pt x="919728" y="282389"/>
                </a:cubicBezTo>
                <a:close/>
                <a:moveTo>
                  <a:pt x="819525" y="227811"/>
                </a:moveTo>
                <a:cubicBezTo>
                  <a:pt x="817467" y="224753"/>
                  <a:pt x="815105" y="221914"/>
                  <a:pt x="812476" y="219333"/>
                </a:cubicBezTo>
                <a:cubicBezTo>
                  <a:pt x="816191" y="220971"/>
                  <a:pt x="819610" y="223229"/>
                  <a:pt x="822573" y="226001"/>
                </a:cubicBezTo>
                <a:cubicBezTo>
                  <a:pt x="821372" y="225896"/>
                  <a:pt x="820210" y="226439"/>
                  <a:pt x="819525" y="227430"/>
                </a:cubicBezTo>
                <a:close/>
                <a:moveTo>
                  <a:pt x="876675" y="280388"/>
                </a:moveTo>
                <a:cubicBezTo>
                  <a:pt x="878789" y="281350"/>
                  <a:pt x="880989" y="282113"/>
                  <a:pt x="883247" y="282674"/>
                </a:cubicBezTo>
                <a:cubicBezTo>
                  <a:pt x="876046" y="281522"/>
                  <a:pt x="868988" y="279607"/>
                  <a:pt x="862197" y="276959"/>
                </a:cubicBezTo>
                <a:cubicBezTo>
                  <a:pt x="866997" y="278245"/>
                  <a:pt x="871855" y="279264"/>
                  <a:pt x="876770" y="280007"/>
                </a:cubicBezTo>
                <a:close/>
                <a:moveTo>
                  <a:pt x="895725" y="283437"/>
                </a:moveTo>
                <a:cubicBezTo>
                  <a:pt x="898201" y="283437"/>
                  <a:pt x="900773" y="284008"/>
                  <a:pt x="903345" y="284103"/>
                </a:cubicBezTo>
                <a:cubicBezTo>
                  <a:pt x="899820" y="284103"/>
                  <a:pt x="896391" y="284103"/>
                  <a:pt x="892962" y="284103"/>
                </a:cubicBezTo>
                <a:cubicBezTo>
                  <a:pt x="893915" y="283437"/>
                  <a:pt x="894867" y="283151"/>
                  <a:pt x="895820" y="283055"/>
                </a:cubicBezTo>
                <a:close/>
                <a:moveTo>
                  <a:pt x="864387" y="256766"/>
                </a:moveTo>
                <a:lnTo>
                  <a:pt x="857910" y="253528"/>
                </a:lnTo>
                <a:cubicBezTo>
                  <a:pt x="853148" y="250194"/>
                  <a:pt x="848385" y="246861"/>
                  <a:pt x="843909" y="243241"/>
                </a:cubicBezTo>
                <a:cubicBezTo>
                  <a:pt x="833622" y="233145"/>
                  <a:pt x="823620" y="222857"/>
                  <a:pt x="816762" y="215714"/>
                </a:cubicBezTo>
                <a:cubicBezTo>
                  <a:pt x="834479" y="225143"/>
                  <a:pt x="848100" y="243717"/>
                  <a:pt x="864483" y="256386"/>
                </a:cubicBezTo>
                <a:close/>
                <a:moveTo>
                  <a:pt x="1226337" y="148277"/>
                </a:moveTo>
                <a:cubicBezTo>
                  <a:pt x="1224909" y="143800"/>
                  <a:pt x="1220337" y="135704"/>
                  <a:pt x="1224147" y="132084"/>
                </a:cubicBezTo>
                <a:cubicBezTo>
                  <a:pt x="1227957" y="128465"/>
                  <a:pt x="1249769" y="142466"/>
                  <a:pt x="1252722" y="144276"/>
                </a:cubicBezTo>
                <a:cubicBezTo>
                  <a:pt x="1266285" y="152191"/>
                  <a:pt x="1279392" y="160869"/>
                  <a:pt x="1291965" y="170280"/>
                </a:cubicBezTo>
                <a:cubicBezTo>
                  <a:pt x="1318873" y="189358"/>
                  <a:pt x="1340209" y="215266"/>
                  <a:pt x="1353782" y="245337"/>
                </a:cubicBezTo>
                <a:cubicBezTo>
                  <a:pt x="1326350" y="218286"/>
                  <a:pt x="1287107" y="206760"/>
                  <a:pt x="1261675" y="177138"/>
                </a:cubicBezTo>
                <a:cubicBezTo>
                  <a:pt x="1260437" y="175709"/>
                  <a:pt x="1258437" y="177709"/>
                  <a:pt x="1259675" y="179138"/>
                </a:cubicBezTo>
                <a:cubicBezTo>
                  <a:pt x="1286250" y="209999"/>
                  <a:pt x="1327683" y="221238"/>
                  <a:pt x="1354925" y="250861"/>
                </a:cubicBezTo>
                <a:cubicBezTo>
                  <a:pt x="1337351" y="241393"/>
                  <a:pt x="1318873" y="233706"/>
                  <a:pt x="1299775" y="227906"/>
                </a:cubicBezTo>
                <a:cubicBezTo>
                  <a:pt x="1260342" y="213142"/>
                  <a:pt x="1239196" y="187710"/>
                  <a:pt x="1226147" y="147896"/>
                </a:cubicBezTo>
                <a:close/>
                <a:moveTo>
                  <a:pt x="1243292" y="328680"/>
                </a:moveTo>
                <a:cubicBezTo>
                  <a:pt x="1220889" y="333481"/>
                  <a:pt x="1197991" y="335500"/>
                  <a:pt x="1175093" y="334681"/>
                </a:cubicBezTo>
                <a:cubicBezTo>
                  <a:pt x="1163282" y="334681"/>
                  <a:pt x="1151471" y="333538"/>
                  <a:pt x="1139660" y="332205"/>
                </a:cubicBezTo>
                <a:cubicBezTo>
                  <a:pt x="1136612" y="332205"/>
                  <a:pt x="1108037" y="330490"/>
                  <a:pt x="1104513" y="326299"/>
                </a:cubicBezTo>
                <a:cubicBezTo>
                  <a:pt x="1100989" y="322108"/>
                  <a:pt x="1149375" y="296295"/>
                  <a:pt x="1155376" y="293723"/>
                </a:cubicBezTo>
                <a:cubicBezTo>
                  <a:pt x="1173988" y="285446"/>
                  <a:pt x="1193438" y="279188"/>
                  <a:pt x="1213383" y="275055"/>
                </a:cubicBezTo>
                <a:cubicBezTo>
                  <a:pt x="1248588" y="268549"/>
                  <a:pt x="1284354" y="265548"/>
                  <a:pt x="1320159" y="266101"/>
                </a:cubicBezTo>
                <a:cubicBezTo>
                  <a:pt x="1301118" y="270997"/>
                  <a:pt x="1282487" y="277369"/>
                  <a:pt x="1264437" y="285151"/>
                </a:cubicBezTo>
                <a:cubicBezTo>
                  <a:pt x="1231338" y="297553"/>
                  <a:pt x="1196858" y="305897"/>
                  <a:pt x="1161758" y="310011"/>
                </a:cubicBezTo>
                <a:cubicBezTo>
                  <a:pt x="1159948" y="310011"/>
                  <a:pt x="1160710" y="312964"/>
                  <a:pt x="1162520" y="312773"/>
                </a:cubicBezTo>
                <a:cubicBezTo>
                  <a:pt x="1195000" y="309183"/>
                  <a:pt x="1226966" y="301858"/>
                  <a:pt x="1257770" y="290961"/>
                </a:cubicBezTo>
                <a:cubicBezTo>
                  <a:pt x="1284250" y="280865"/>
                  <a:pt x="1309491" y="269721"/>
                  <a:pt x="1337399" y="266482"/>
                </a:cubicBezTo>
                <a:lnTo>
                  <a:pt x="1347495" y="266482"/>
                </a:lnTo>
                <a:lnTo>
                  <a:pt x="1348829" y="266482"/>
                </a:lnTo>
                <a:cubicBezTo>
                  <a:pt x="1321378" y="298200"/>
                  <a:pt x="1284202" y="319936"/>
                  <a:pt x="1243101" y="32829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9"/>
          <p:cNvSpPr/>
          <p:nvPr/>
        </p:nvSpPr>
        <p:spPr>
          <a:xfrm rot="10800000" flipH="1">
            <a:off x="10" y="11"/>
            <a:ext cx="1903936" cy="2639783"/>
          </a:xfrm>
          <a:custGeom>
            <a:avLst/>
            <a:gdLst/>
            <a:ahLst/>
            <a:cxnLst/>
            <a:rect l="l" t="t" r="r" b="b"/>
            <a:pathLst>
              <a:path w="965240" h="1338293" extrusionOk="0">
                <a:moveTo>
                  <a:pt x="853158" y="1317000"/>
                </a:moveTo>
                <a:cubicBezTo>
                  <a:pt x="856730" y="1317809"/>
                  <a:pt x="859512" y="1320600"/>
                  <a:pt x="860331" y="1324172"/>
                </a:cubicBezTo>
                <a:cubicBezTo>
                  <a:pt x="861502" y="1329296"/>
                  <a:pt x="858283" y="1334402"/>
                  <a:pt x="853158" y="1335573"/>
                </a:cubicBezTo>
                <a:cubicBezTo>
                  <a:pt x="849587" y="1334764"/>
                  <a:pt x="846805" y="1331973"/>
                  <a:pt x="845986" y="1328401"/>
                </a:cubicBezTo>
                <a:cubicBezTo>
                  <a:pt x="844815" y="1323277"/>
                  <a:pt x="848034" y="1318171"/>
                  <a:pt x="853158" y="1317000"/>
                </a:cubicBezTo>
                <a:close/>
                <a:moveTo>
                  <a:pt x="743144" y="1287854"/>
                </a:moveTo>
                <a:cubicBezTo>
                  <a:pt x="743306" y="1288311"/>
                  <a:pt x="743344" y="1288806"/>
                  <a:pt x="743278" y="1289292"/>
                </a:cubicBezTo>
                <a:cubicBezTo>
                  <a:pt x="743030" y="1290959"/>
                  <a:pt x="741477" y="1292102"/>
                  <a:pt x="739810" y="1291854"/>
                </a:cubicBezTo>
                <a:lnTo>
                  <a:pt x="737239" y="1291854"/>
                </a:lnTo>
                <a:cubicBezTo>
                  <a:pt x="742239" y="1294073"/>
                  <a:pt x="746868" y="1297064"/>
                  <a:pt x="750955" y="1300712"/>
                </a:cubicBezTo>
                <a:lnTo>
                  <a:pt x="750955" y="1300522"/>
                </a:lnTo>
                <a:cubicBezTo>
                  <a:pt x="749593" y="1295645"/>
                  <a:pt x="746888" y="1291254"/>
                  <a:pt x="743144" y="1287854"/>
                </a:cubicBezTo>
                <a:close/>
                <a:moveTo>
                  <a:pt x="737906" y="1285472"/>
                </a:moveTo>
                <a:cubicBezTo>
                  <a:pt x="733857" y="1284634"/>
                  <a:pt x="729647" y="1285139"/>
                  <a:pt x="725904" y="1286901"/>
                </a:cubicBezTo>
                <a:cubicBezTo>
                  <a:pt x="729876" y="1286253"/>
                  <a:pt x="733886" y="1285844"/>
                  <a:pt x="737906" y="1285663"/>
                </a:cubicBezTo>
                <a:close/>
                <a:moveTo>
                  <a:pt x="608937" y="1282901"/>
                </a:moveTo>
                <a:cubicBezTo>
                  <a:pt x="608842" y="1283282"/>
                  <a:pt x="608651" y="1283663"/>
                  <a:pt x="608270" y="1283758"/>
                </a:cubicBezTo>
                <a:lnTo>
                  <a:pt x="608270" y="1283948"/>
                </a:lnTo>
                <a:close/>
                <a:moveTo>
                  <a:pt x="470444" y="1279853"/>
                </a:moveTo>
                <a:cubicBezTo>
                  <a:pt x="475701" y="1279853"/>
                  <a:pt x="479969" y="1284120"/>
                  <a:pt x="479969" y="1289378"/>
                </a:cubicBezTo>
                <a:cubicBezTo>
                  <a:pt x="479969" y="1294635"/>
                  <a:pt x="475701" y="1298903"/>
                  <a:pt x="470444" y="1298903"/>
                </a:cubicBezTo>
                <a:cubicBezTo>
                  <a:pt x="465186" y="1298903"/>
                  <a:pt x="460918" y="1294635"/>
                  <a:pt x="460918" y="1289378"/>
                </a:cubicBezTo>
                <a:cubicBezTo>
                  <a:pt x="460918" y="1284120"/>
                  <a:pt x="465186" y="1279853"/>
                  <a:pt x="470444" y="1279853"/>
                </a:cubicBezTo>
                <a:close/>
                <a:moveTo>
                  <a:pt x="289755" y="1257087"/>
                </a:moveTo>
                <a:cubicBezTo>
                  <a:pt x="293432" y="1274890"/>
                  <a:pt x="299051" y="1292235"/>
                  <a:pt x="306519" y="1308808"/>
                </a:cubicBezTo>
                <a:cubicBezTo>
                  <a:pt x="307281" y="1310237"/>
                  <a:pt x="304804" y="1311951"/>
                  <a:pt x="304042" y="1310237"/>
                </a:cubicBezTo>
                <a:cubicBezTo>
                  <a:pt x="296432" y="1293463"/>
                  <a:pt x="290707" y="1275890"/>
                  <a:pt x="286992" y="1257849"/>
                </a:cubicBezTo>
                <a:cubicBezTo>
                  <a:pt x="286612" y="1256040"/>
                  <a:pt x="289374" y="1255278"/>
                  <a:pt x="289755" y="1257087"/>
                </a:cubicBezTo>
                <a:close/>
                <a:moveTo>
                  <a:pt x="684661" y="1246705"/>
                </a:moveTo>
                <a:cubicBezTo>
                  <a:pt x="683861" y="1246515"/>
                  <a:pt x="683013" y="1246620"/>
                  <a:pt x="682279" y="1246991"/>
                </a:cubicBezTo>
                <a:cubicBezTo>
                  <a:pt x="682584" y="1247515"/>
                  <a:pt x="682775" y="1248106"/>
                  <a:pt x="682851" y="1248706"/>
                </a:cubicBezTo>
                <a:cubicBezTo>
                  <a:pt x="683051" y="1247801"/>
                  <a:pt x="683756" y="1247096"/>
                  <a:pt x="684661" y="1246896"/>
                </a:cubicBezTo>
                <a:close/>
                <a:moveTo>
                  <a:pt x="838395" y="1243943"/>
                </a:moveTo>
                <a:cubicBezTo>
                  <a:pt x="846014" y="1244543"/>
                  <a:pt x="852063" y="1250591"/>
                  <a:pt x="852654" y="1258202"/>
                </a:cubicBezTo>
                <a:cubicBezTo>
                  <a:pt x="853330" y="1266755"/>
                  <a:pt x="846939" y="1274232"/>
                  <a:pt x="838395" y="1274899"/>
                </a:cubicBezTo>
                <a:cubicBezTo>
                  <a:pt x="830775" y="1274299"/>
                  <a:pt x="824726" y="1268250"/>
                  <a:pt x="824136" y="1260640"/>
                </a:cubicBezTo>
                <a:cubicBezTo>
                  <a:pt x="823459" y="1252086"/>
                  <a:pt x="829851" y="1244609"/>
                  <a:pt x="838395" y="1243943"/>
                </a:cubicBezTo>
                <a:close/>
                <a:moveTo>
                  <a:pt x="944026" y="1187746"/>
                </a:moveTo>
                <a:cubicBezTo>
                  <a:pt x="853920" y="1215654"/>
                  <a:pt x="758575" y="1189651"/>
                  <a:pt x="665515" y="1191080"/>
                </a:cubicBezTo>
                <a:lnTo>
                  <a:pt x="665515" y="1192413"/>
                </a:lnTo>
                <a:lnTo>
                  <a:pt x="643417" y="1192413"/>
                </a:lnTo>
                <a:lnTo>
                  <a:pt x="643417" y="1192604"/>
                </a:lnTo>
                <a:cubicBezTo>
                  <a:pt x="739982" y="1232637"/>
                  <a:pt x="848805" y="1230875"/>
                  <a:pt x="944026" y="1187746"/>
                </a:cubicBezTo>
                <a:close/>
                <a:moveTo>
                  <a:pt x="787864" y="1159814"/>
                </a:moveTo>
                <a:cubicBezTo>
                  <a:pt x="735262" y="1155123"/>
                  <a:pt x="683661" y="1159409"/>
                  <a:pt x="636559" y="1189270"/>
                </a:cubicBezTo>
                <a:lnTo>
                  <a:pt x="640560" y="1189270"/>
                </a:lnTo>
                <a:cubicBezTo>
                  <a:pt x="641131" y="1189270"/>
                  <a:pt x="641131" y="1189270"/>
                  <a:pt x="641131" y="1189270"/>
                </a:cubicBezTo>
                <a:cubicBezTo>
                  <a:pt x="742192" y="1181650"/>
                  <a:pt x="846776" y="1215654"/>
                  <a:pt x="945169" y="1184412"/>
                </a:cubicBezTo>
                <a:lnTo>
                  <a:pt x="945169" y="1184222"/>
                </a:lnTo>
                <a:cubicBezTo>
                  <a:pt x="894068" y="1178173"/>
                  <a:pt x="840466" y="1164505"/>
                  <a:pt x="787864" y="1159814"/>
                </a:cubicBezTo>
                <a:close/>
                <a:moveTo>
                  <a:pt x="239843" y="1133072"/>
                </a:moveTo>
                <a:cubicBezTo>
                  <a:pt x="236347" y="1150313"/>
                  <a:pt x="231147" y="1167153"/>
                  <a:pt x="224317" y="1183364"/>
                </a:cubicBezTo>
                <a:cubicBezTo>
                  <a:pt x="216316" y="1202033"/>
                  <a:pt x="200410" y="1220226"/>
                  <a:pt x="195076" y="1239276"/>
                </a:cubicBezTo>
                <a:cubicBezTo>
                  <a:pt x="188027" y="1250325"/>
                  <a:pt x="191742" y="1259183"/>
                  <a:pt x="205839" y="1265946"/>
                </a:cubicBezTo>
                <a:cubicBezTo>
                  <a:pt x="215392" y="1252182"/>
                  <a:pt x="222241" y="1236733"/>
                  <a:pt x="226032" y="1220417"/>
                </a:cubicBezTo>
                <a:cubicBezTo>
                  <a:pt x="226241" y="1219655"/>
                  <a:pt x="227032" y="1219207"/>
                  <a:pt x="227794" y="1219416"/>
                </a:cubicBezTo>
                <a:cubicBezTo>
                  <a:pt x="228556" y="1219626"/>
                  <a:pt x="229004" y="1220417"/>
                  <a:pt x="228794" y="1221179"/>
                </a:cubicBezTo>
                <a:cubicBezTo>
                  <a:pt x="225013" y="1237762"/>
                  <a:pt x="218164" y="1253497"/>
                  <a:pt x="208601" y="1267565"/>
                </a:cubicBezTo>
                <a:cubicBezTo>
                  <a:pt x="212011" y="1269023"/>
                  <a:pt x="215507" y="1270261"/>
                  <a:pt x="219079" y="1271280"/>
                </a:cubicBezTo>
                <a:cubicBezTo>
                  <a:pt x="225965" y="1266517"/>
                  <a:pt x="231375" y="1259917"/>
                  <a:pt x="234700" y="1252230"/>
                </a:cubicBezTo>
                <a:cubicBezTo>
                  <a:pt x="240157" y="1240448"/>
                  <a:pt x="244005" y="1227989"/>
                  <a:pt x="246130" y="1215178"/>
                </a:cubicBezTo>
                <a:cubicBezTo>
                  <a:pt x="251311" y="1188127"/>
                  <a:pt x="251378" y="1160342"/>
                  <a:pt x="246320" y="1133263"/>
                </a:cubicBezTo>
                <a:cubicBezTo>
                  <a:pt x="245653" y="1133310"/>
                  <a:pt x="244987" y="1133310"/>
                  <a:pt x="244320" y="1133263"/>
                </a:cubicBezTo>
                <a:cubicBezTo>
                  <a:pt x="241186" y="1147255"/>
                  <a:pt x="239367" y="1161504"/>
                  <a:pt x="238891" y="1175840"/>
                </a:cubicBezTo>
                <a:cubicBezTo>
                  <a:pt x="238795" y="1177745"/>
                  <a:pt x="236033" y="1177745"/>
                  <a:pt x="236033" y="1175840"/>
                </a:cubicBezTo>
                <a:cubicBezTo>
                  <a:pt x="236500" y="1161447"/>
                  <a:pt x="238319" y="1147131"/>
                  <a:pt x="241462" y="1133072"/>
                </a:cubicBezTo>
                <a:lnTo>
                  <a:pt x="240796" y="1133072"/>
                </a:lnTo>
                <a:close/>
                <a:moveTo>
                  <a:pt x="256512" y="1131929"/>
                </a:moveTo>
                <a:lnTo>
                  <a:pt x="261941" y="1154313"/>
                </a:lnTo>
                <a:cubicBezTo>
                  <a:pt x="262322" y="1156028"/>
                  <a:pt x="259179" y="1156790"/>
                  <a:pt x="259179" y="1155075"/>
                </a:cubicBezTo>
                <a:lnTo>
                  <a:pt x="253750" y="1132596"/>
                </a:lnTo>
                <a:lnTo>
                  <a:pt x="253083" y="1132596"/>
                </a:lnTo>
                <a:cubicBezTo>
                  <a:pt x="258322" y="1162600"/>
                  <a:pt x="262703" y="1192604"/>
                  <a:pt x="265847" y="1222893"/>
                </a:cubicBezTo>
                <a:cubicBezTo>
                  <a:pt x="267561" y="1238324"/>
                  <a:pt x="268799" y="1253754"/>
                  <a:pt x="269942" y="1269184"/>
                </a:cubicBezTo>
                <a:cubicBezTo>
                  <a:pt x="270076" y="1276919"/>
                  <a:pt x="270847" y="1284625"/>
                  <a:pt x="272228" y="1292235"/>
                </a:cubicBezTo>
                <a:cubicBezTo>
                  <a:pt x="272905" y="1301646"/>
                  <a:pt x="277638" y="1310294"/>
                  <a:pt x="285182" y="1315952"/>
                </a:cubicBezTo>
                <a:lnTo>
                  <a:pt x="317758" y="1308904"/>
                </a:lnTo>
                <a:cubicBezTo>
                  <a:pt x="324806" y="1298522"/>
                  <a:pt x="306614" y="1263088"/>
                  <a:pt x="302708" y="1254421"/>
                </a:cubicBezTo>
                <a:cubicBezTo>
                  <a:pt x="297946" y="1243181"/>
                  <a:pt x="292993" y="1232037"/>
                  <a:pt x="288421" y="1220702"/>
                </a:cubicBezTo>
                <a:cubicBezTo>
                  <a:pt x="276324" y="1191651"/>
                  <a:pt x="266323" y="1162028"/>
                  <a:pt x="257274" y="1131929"/>
                </a:cubicBezTo>
                <a:close/>
                <a:moveTo>
                  <a:pt x="269275" y="1125452"/>
                </a:moveTo>
                <a:lnTo>
                  <a:pt x="268132" y="1126309"/>
                </a:lnTo>
                <a:cubicBezTo>
                  <a:pt x="273409" y="1137997"/>
                  <a:pt x="280515" y="1148769"/>
                  <a:pt x="289183" y="1158218"/>
                </a:cubicBezTo>
                <a:cubicBezTo>
                  <a:pt x="290421" y="1159552"/>
                  <a:pt x="288421" y="1161552"/>
                  <a:pt x="287182" y="1160219"/>
                </a:cubicBezTo>
                <a:cubicBezTo>
                  <a:pt x="278372" y="1150665"/>
                  <a:pt x="271133" y="1139759"/>
                  <a:pt x="265751" y="1127929"/>
                </a:cubicBezTo>
                <a:cubicBezTo>
                  <a:pt x="279086" y="1161552"/>
                  <a:pt x="289468" y="1200605"/>
                  <a:pt x="308518" y="1231466"/>
                </a:cubicBezTo>
                <a:cubicBezTo>
                  <a:pt x="320882" y="1250744"/>
                  <a:pt x="341589" y="1263098"/>
                  <a:pt x="364430" y="1264803"/>
                </a:cubicBezTo>
                <a:cubicBezTo>
                  <a:pt x="371574" y="1265660"/>
                  <a:pt x="387004" y="1269184"/>
                  <a:pt x="393672" y="1265660"/>
                </a:cubicBezTo>
                <a:cubicBezTo>
                  <a:pt x="394481" y="1265222"/>
                  <a:pt x="395244" y="1264708"/>
                  <a:pt x="395958" y="1264136"/>
                </a:cubicBezTo>
                <a:cubicBezTo>
                  <a:pt x="373927" y="1256469"/>
                  <a:pt x="353934" y="1243896"/>
                  <a:pt x="337474" y="1227370"/>
                </a:cubicBezTo>
                <a:cubicBezTo>
                  <a:pt x="336236" y="1225941"/>
                  <a:pt x="338236" y="1223941"/>
                  <a:pt x="339475" y="1225274"/>
                </a:cubicBezTo>
                <a:cubicBezTo>
                  <a:pt x="355896" y="1241810"/>
                  <a:pt x="375908" y="1254326"/>
                  <a:pt x="397958" y="1261850"/>
                </a:cubicBezTo>
                <a:cubicBezTo>
                  <a:pt x="400149" y="1258040"/>
                  <a:pt x="394910" y="1253183"/>
                  <a:pt x="389862" y="1248515"/>
                </a:cubicBezTo>
                <a:cubicBezTo>
                  <a:pt x="366621" y="1227084"/>
                  <a:pt x="351572" y="1198890"/>
                  <a:pt x="327283" y="1177840"/>
                </a:cubicBezTo>
                <a:lnTo>
                  <a:pt x="327092" y="1177840"/>
                </a:lnTo>
                <a:cubicBezTo>
                  <a:pt x="310671" y="1164552"/>
                  <a:pt x="295031" y="1150332"/>
                  <a:pt x="280229" y="1135263"/>
                </a:cubicBezTo>
                <a:lnTo>
                  <a:pt x="270037" y="1126595"/>
                </a:lnTo>
                <a:cubicBezTo>
                  <a:pt x="269685" y="1126290"/>
                  <a:pt x="269428" y="1125890"/>
                  <a:pt x="269275" y="1125452"/>
                </a:cubicBezTo>
                <a:close/>
                <a:moveTo>
                  <a:pt x="226318" y="1124119"/>
                </a:moveTo>
                <a:cubicBezTo>
                  <a:pt x="215935" y="1127262"/>
                  <a:pt x="205458" y="1130215"/>
                  <a:pt x="194981" y="1132882"/>
                </a:cubicBezTo>
                <a:cubicBezTo>
                  <a:pt x="177893" y="1138673"/>
                  <a:pt x="161110" y="1145321"/>
                  <a:pt x="144689" y="1152789"/>
                </a:cubicBezTo>
                <a:cubicBezTo>
                  <a:pt x="132115" y="1158790"/>
                  <a:pt x="119638" y="1165076"/>
                  <a:pt x="107541" y="1171839"/>
                </a:cubicBezTo>
                <a:cubicBezTo>
                  <a:pt x="102588" y="1174506"/>
                  <a:pt x="97730" y="1177268"/>
                  <a:pt x="93063" y="1180221"/>
                </a:cubicBezTo>
                <a:cubicBezTo>
                  <a:pt x="88805" y="1182488"/>
                  <a:pt x="84748" y="1185136"/>
                  <a:pt x="80966" y="1188127"/>
                </a:cubicBezTo>
                <a:cubicBezTo>
                  <a:pt x="71727" y="1192508"/>
                  <a:pt x="73822" y="1197842"/>
                  <a:pt x="87062" y="1204224"/>
                </a:cubicBezTo>
                <a:cubicBezTo>
                  <a:pt x="108874" y="1188508"/>
                  <a:pt x="132049" y="1174773"/>
                  <a:pt x="156309" y="1163171"/>
                </a:cubicBezTo>
                <a:cubicBezTo>
                  <a:pt x="157738" y="1162409"/>
                  <a:pt x="159357" y="1164886"/>
                  <a:pt x="157738" y="1165648"/>
                </a:cubicBezTo>
                <a:cubicBezTo>
                  <a:pt x="133630" y="1177183"/>
                  <a:pt x="110589" y="1190832"/>
                  <a:pt x="88872" y="1206415"/>
                </a:cubicBezTo>
                <a:cubicBezTo>
                  <a:pt x="94682" y="1219274"/>
                  <a:pt x="102683" y="1221369"/>
                  <a:pt x="112875" y="1211844"/>
                </a:cubicBezTo>
                <a:lnTo>
                  <a:pt x="119923" y="1208034"/>
                </a:lnTo>
                <a:cubicBezTo>
                  <a:pt x="125924" y="1205367"/>
                  <a:pt x="131639" y="1201938"/>
                  <a:pt x="137449" y="1198509"/>
                </a:cubicBezTo>
                <a:cubicBezTo>
                  <a:pt x="147832" y="1192604"/>
                  <a:pt x="157928" y="1185841"/>
                  <a:pt x="167834" y="1178126"/>
                </a:cubicBezTo>
                <a:cubicBezTo>
                  <a:pt x="188589" y="1163657"/>
                  <a:pt x="208287" y="1147750"/>
                  <a:pt x="226794" y="1130501"/>
                </a:cubicBezTo>
                <a:cubicBezTo>
                  <a:pt x="216345" y="1136482"/>
                  <a:pt x="205344" y="1141426"/>
                  <a:pt x="193933" y="1145264"/>
                </a:cubicBezTo>
                <a:cubicBezTo>
                  <a:pt x="192218" y="1145836"/>
                  <a:pt x="191456" y="1143074"/>
                  <a:pt x="193171" y="1142502"/>
                </a:cubicBezTo>
                <a:cubicBezTo>
                  <a:pt x="205429" y="1138444"/>
                  <a:pt x="217212" y="1133082"/>
                  <a:pt x="228318" y="1126500"/>
                </a:cubicBezTo>
                <a:close/>
                <a:moveTo>
                  <a:pt x="276419" y="1115832"/>
                </a:moveTo>
                <a:cubicBezTo>
                  <a:pt x="276381" y="1116242"/>
                  <a:pt x="276381" y="1116661"/>
                  <a:pt x="276419" y="1117070"/>
                </a:cubicBezTo>
                <a:cubicBezTo>
                  <a:pt x="290802" y="1122509"/>
                  <a:pt x="304746" y="1129034"/>
                  <a:pt x="318139" y="1136597"/>
                </a:cubicBezTo>
                <a:cubicBezTo>
                  <a:pt x="318824" y="1136987"/>
                  <a:pt x="319053" y="1137863"/>
                  <a:pt x="318662" y="1138549"/>
                </a:cubicBezTo>
                <a:cubicBezTo>
                  <a:pt x="318272" y="1139235"/>
                  <a:pt x="317396" y="1139464"/>
                  <a:pt x="316710" y="1139073"/>
                </a:cubicBezTo>
                <a:cubicBezTo>
                  <a:pt x="303537" y="1131672"/>
                  <a:pt x="289811" y="1125309"/>
                  <a:pt x="275657" y="1120023"/>
                </a:cubicBezTo>
                <a:cubicBezTo>
                  <a:pt x="275314" y="1119842"/>
                  <a:pt x="275019" y="1119585"/>
                  <a:pt x="274800" y="1119261"/>
                </a:cubicBezTo>
                <a:cubicBezTo>
                  <a:pt x="277848" y="1123262"/>
                  <a:pt x="280991" y="1127072"/>
                  <a:pt x="284325" y="1130691"/>
                </a:cubicBezTo>
                <a:cubicBezTo>
                  <a:pt x="310776" y="1154046"/>
                  <a:pt x="339170" y="1175116"/>
                  <a:pt x="369193" y="1193651"/>
                </a:cubicBezTo>
                <a:cubicBezTo>
                  <a:pt x="385795" y="1203624"/>
                  <a:pt x="403263" y="1212073"/>
                  <a:pt x="421390" y="1218892"/>
                </a:cubicBezTo>
                <a:cubicBezTo>
                  <a:pt x="433867" y="1223560"/>
                  <a:pt x="470062" y="1238324"/>
                  <a:pt x="483016" y="1230704"/>
                </a:cubicBezTo>
                <a:cubicBezTo>
                  <a:pt x="486103" y="1229027"/>
                  <a:pt x="488741" y="1226646"/>
                  <a:pt x="490732" y="1223750"/>
                </a:cubicBezTo>
                <a:cubicBezTo>
                  <a:pt x="454984" y="1203938"/>
                  <a:pt x="418532" y="1185393"/>
                  <a:pt x="381385" y="1168124"/>
                </a:cubicBezTo>
                <a:cubicBezTo>
                  <a:pt x="379670" y="1167362"/>
                  <a:pt x="381099" y="1164886"/>
                  <a:pt x="382814" y="1165648"/>
                </a:cubicBezTo>
                <a:cubicBezTo>
                  <a:pt x="419894" y="1182860"/>
                  <a:pt x="456347" y="1201367"/>
                  <a:pt x="492160" y="1221179"/>
                </a:cubicBezTo>
                <a:cubicBezTo>
                  <a:pt x="504067" y="1192604"/>
                  <a:pt x="415103" y="1144121"/>
                  <a:pt x="400244" y="1138883"/>
                </a:cubicBezTo>
                <a:cubicBezTo>
                  <a:pt x="360230" y="1125538"/>
                  <a:pt x="318558" y="1117785"/>
                  <a:pt x="276419" y="1115832"/>
                </a:cubicBezTo>
                <a:close/>
                <a:moveTo>
                  <a:pt x="259179" y="1105354"/>
                </a:moveTo>
                <a:cubicBezTo>
                  <a:pt x="261560" y="1105164"/>
                  <a:pt x="262417" y="1106878"/>
                  <a:pt x="262036" y="1109069"/>
                </a:cubicBezTo>
                <a:cubicBezTo>
                  <a:pt x="262179" y="1109564"/>
                  <a:pt x="262179" y="1110098"/>
                  <a:pt x="262036" y="1110593"/>
                </a:cubicBezTo>
                <a:cubicBezTo>
                  <a:pt x="261722" y="1112507"/>
                  <a:pt x="260655" y="1114222"/>
                  <a:pt x="259084" y="1115355"/>
                </a:cubicBezTo>
                <a:cubicBezTo>
                  <a:pt x="258512" y="1116794"/>
                  <a:pt x="256979" y="1117603"/>
                  <a:pt x="255464" y="1117260"/>
                </a:cubicBezTo>
                <a:cubicBezTo>
                  <a:pt x="253588" y="1116632"/>
                  <a:pt x="251959" y="1115432"/>
                  <a:pt x="250797" y="1113831"/>
                </a:cubicBezTo>
                <a:cubicBezTo>
                  <a:pt x="250321" y="1112974"/>
                  <a:pt x="250321" y="1111926"/>
                  <a:pt x="250797" y="1111069"/>
                </a:cubicBezTo>
                <a:cubicBezTo>
                  <a:pt x="250168" y="1109888"/>
                  <a:pt x="250359" y="1108431"/>
                  <a:pt x="251273" y="1107450"/>
                </a:cubicBezTo>
                <a:cubicBezTo>
                  <a:pt x="252502" y="1105983"/>
                  <a:pt x="254502" y="1105421"/>
                  <a:pt x="256322" y="1106021"/>
                </a:cubicBezTo>
                <a:cubicBezTo>
                  <a:pt x="257245" y="1105688"/>
                  <a:pt x="258208" y="1105468"/>
                  <a:pt x="259179" y="1105354"/>
                </a:cubicBezTo>
                <a:close/>
                <a:moveTo>
                  <a:pt x="109827" y="1103830"/>
                </a:moveTo>
                <a:cubicBezTo>
                  <a:pt x="92387" y="1102688"/>
                  <a:pt x="74880" y="1103164"/>
                  <a:pt x="57535" y="1105259"/>
                </a:cubicBezTo>
                <a:cubicBezTo>
                  <a:pt x="48476" y="1106478"/>
                  <a:pt x="39675" y="1109107"/>
                  <a:pt x="31436" y="1113070"/>
                </a:cubicBezTo>
                <a:cubicBezTo>
                  <a:pt x="25807" y="1115937"/>
                  <a:pt x="20606" y="1119594"/>
                  <a:pt x="16006" y="1123928"/>
                </a:cubicBezTo>
                <a:lnTo>
                  <a:pt x="18006" y="1131358"/>
                </a:lnTo>
                <a:cubicBezTo>
                  <a:pt x="50162" y="1125424"/>
                  <a:pt x="82757" y="1122242"/>
                  <a:pt x="115447" y="1121833"/>
                </a:cubicBezTo>
                <a:cubicBezTo>
                  <a:pt x="117256" y="1121738"/>
                  <a:pt x="117256" y="1124690"/>
                  <a:pt x="115447" y="1124690"/>
                </a:cubicBezTo>
                <a:cubicBezTo>
                  <a:pt x="83014" y="1125138"/>
                  <a:pt x="50667" y="1128329"/>
                  <a:pt x="18768" y="1134215"/>
                </a:cubicBezTo>
                <a:lnTo>
                  <a:pt x="22197" y="1146979"/>
                </a:lnTo>
                <a:cubicBezTo>
                  <a:pt x="30922" y="1148074"/>
                  <a:pt x="39761" y="1148074"/>
                  <a:pt x="48486" y="1146979"/>
                </a:cubicBezTo>
                <a:cubicBezTo>
                  <a:pt x="57249" y="1146884"/>
                  <a:pt x="66012" y="1146026"/>
                  <a:pt x="74775" y="1146026"/>
                </a:cubicBezTo>
                <a:cubicBezTo>
                  <a:pt x="92206" y="1145074"/>
                  <a:pt x="109446" y="1143359"/>
                  <a:pt x="126686" y="1140883"/>
                </a:cubicBezTo>
                <a:cubicBezTo>
                  <a:pt x="149699" y="1137578"/>
                  <a:pt x="172492" y="1132968"/>
                  <a:pt x="194981" y="1127072"/>
                </a:cubicBezTo>
                <a:cubicBezTo>
                  <a:pt x="203077" y="1124309"/>
                  <a:pt x="210220" y="1122023"/>
                  <a:pt x="216031" y="1120213"/>
                </a:cubicBezTo>
                <a:cubicBezTo>
                  <a:pt x="198095" y="1122119"/>
                  <a:pt x="180064" y="1123071"/>
                  <a:pt x="162024" y="1123071"/>
                </a:cubicBezTo>
                <a:cubicBezTo>
                  <a:pt x="161233" y="1123071"/>
                  <a:pt x="160595" y="1122433"/>
                  <a:pt x="160595" y="1121642"/>
                </a:cubicBezTo>
                <a:cubicBezTo>
                  <a:pt x="160595" y="1120852"/>
                  <a:pt x="161233" y="1120213"/>
                  <a:pt x="162024" y="1120213"/>
                </a:cubicBezTo>
                <a:cubicBezTo>
                  <a:pt x="182141" y="1120261"/>
                  <a:pt x="202238" y="1119118"/>
                  <a:pt x="222222" y="1116784"/>
                </a:cubicBezTo>
                <a:lnTo>
                  <a:pt x="205077" y="1111546"/>
                </a:lnTo>
                <a:cubicBezTo>
                  <a:pt x="173530" y="1106888"/>
                  <a:pt x="141717" y="1104307"/>
                  <a:pt x="109827" y="1103830"/>
                </a:cubicBezTo>
                <a:close/>
                <a:moveTo>
                  <a:pt x="243844" y="1099925"/>
                </a:moveTo>
                <a:cubicBezTo>
                  <a:pt x="244720" y="1100010"/>
                  <a:pt x="245540" y="1100410"/>
                  <a:pt x="246130" y="1101068"/>
                </a:cubicBezTo>
                <a:cubicBezTo>
                  <a:pt x="247168" y="1101544"/>
                  <a:pt x="247835" y="1102592"/>
                  <a:pt x="247845" y="1103735"/>
                </a:cubicBezTo>
                <a:cubicBezTo>
                  <a:pt x="247721" y="1104725"/>
                  <a:pt x="247368" y="1105678"/>
                  <a:pt x="246797" y="1106497"/>
                </a:cubicBezTo>
                <a:cubicBezTo>
                  <a:pt x="246844" y="1106773"/>
                  <a:pt x="246844" y="1107049"/>
                  <a:pt x="246797" y="1107325"/>
                </a:cubicBezTo>
                <a:cubicBezTo>
                  <a:pt x="246568" y="1108726"/>
                  <a:pt x="245244" y="1109678"/>
                  <a:pt x="243844" y="1109450"/>
                </a:cubicBezTo>
                <a:cubicBezTo>
                  <a:pt x="241215" y="1109450"/>
                  <a:pt x="239081" y="1107316"/>
                  <a:pt x="239081" y="1104687"/>
                </a:cubicBezTo>
                <a:cubicBezTo>
                  <a:pt x="239081" y="1102058"/>
                  <a:pt x="241215" y="1099925"/>
                  <a:pt x="243844" y="1099925"/>
                </a:cubicBezTo>
                <a:close/>
                <a:moveTo>
                  <a:pt x="258417" y="1091353"/>
                </a:moveTo>
                <a:cubicBezTo>
                  <a:pt x="260456" y="1090686"/>
                  <a:pt x="262656" y="1090686"/>
                  <a:pt x="264704" y="1091353"/>
                </a:cubicBezTo>
                <a:cubicBezTo>
                  <a:pt x="265885" y="1091667"/>
                  <a:pt x="266771" y="1092629"/>
                  <a:pt x="266990" y="1093829"/>
                </a:cubicBezTo>
                <a:cubicBezTo>
                  <a:pt x="267371" y="1098306"/>
                  <a:pt x="264228" y="1104592"/>
                  <a:pt x="258894" y="1102687"/>
                </a:cubicBezTo>
                <a:cubicBezTo>
                  <a:pt x="258551" y="1102554"/>
                  <a:pt x="258217" y="1102383"/>
                  <a:pt x="257903" y="1102192"/>
                </a:cubicBezTo>
                <a:cubicBezTo>
                  <a:pt x="255236" y="1100506"/>
                  <a:pt x="254446" y="1096973"/>
                  <a:pt x="256132" y="1094305"/>
                </a:cubicBezTo>
                <a:cubicBezTo>
                  <a:pt x="256189" y="1092934"/>
                  <a:pt x="257103" y="1091753"/>
                  <a:pt x="258417" y="1091353"/>
                </a:cubicBezTo>
                <a:close/>
                <a:moveTo>
                  <a:pt x="250321" y="1090209"/>
                </a:moveTo>
                <a:cubicBezTo>
                  <a:pt x="250473" y="1090267"/>
                  <a:pt x="250626" y="1090333"/>
                  <a:pt x="250778" y="1090409"/>
                </a:cubicBezTo>
                <a:cubicBezTo>
                  <a:pt x="252359" y="1091238"/>
                  <a:pt x="252969" y="1093200"/>
                  <a:pt x="252131" y="1094781"/>
                </a:cubicBezTo>
                <a:lnTo>
                  <a:pt x="250511" y="1097925"/>
                </a:lnTo>
                <a:cubicBezTo>
                  <a:pt x="248987" y="1100973"/>
                  <a:pt x="244892" y="1099163"/>
                  <a:pt x="244892" y="1096305"/>
                </a:cubicBezTo>
                <a:cubicBezTo>
                  <a:pt x="242320" y="1093924"/>
                  <a:pt x="245368" y="1088590"/>
                  <a:pt x="250321" y="1090209"/>
                </a:cubicBezTo>
                <a:close/>
                <a:moveTo>
                  <a:pt x="262703" y="1082209"/>
                </a:moveTo>
                <a:cubicBezTo>
                  <a:pt x="262303" y="1082599"/>
                  <a:pt x="261808" y="1082895"/>
                  <a:pt x="261274" y="1083066"/>
                </a:cubicBezTo>
                <a:cubicBezTo>
                  <a:pt x="251654" y="1085447"/>
                  <a:pt x="241367" y="1084400"/>
                  <a:pt x="234509" y="1090686"/>
                </a:cubicBezTo>
                <a:cubicBezTo>
                  <a:pt x="234500" y="1091934"/>
                  <a:pt x="233747" y="1093048"/>
                  <a:pt x="232604" y="1093544"/>
                </a:cubicBezTo>
                <a:cubicBezTo>
                  <a:pt x="232347" y="1093820"/>
                  <a:pt x="232014" y="1094020"/>
                  <a:pt x="231652" y="1094115"/>
                </a:cubicBezTo>
                <a:cubicBezTo>
                  <a:pt x="230918" y="1095182"/>
                  <a:pt x="230309" y="1096334"/>
                  <a:pt x="229842" y="1097544"/>
                </a:cubicBezTo>
                <a:cubicBezTo>
                  <a:pt x="228527" y="1100849"/>
                  <a:pt x="227813" y="1104364"/>
                  <a:pt x="227747" y="1107926"/>
                </a:cubicBezTo>
                <a:cubicBezTo>
                  <a:pt x="227823" y="1107917"/>
                  <a:pt x="227889" y="1107907"/>
                  <a:pt x="227965" y="1107907"/>
                </a:cubicBezTo>
                <a:cubicBezTo>
                  <a:pt x="229699" y="1107812"/>
                  <a:pt x="231175" y="1109146"/>
                  <a:pt x="231271" y="1110879"/>
                </a:cubicBezTo>
                <a:cubicBezTo>
                  <a:pt x="231842" y="1115737"/>
                  <a:pt x="234662" y="1120042"/>
                  <a:pt x="238891" y="1122500"/>
                </a:cubicBezTo>
                <a:cubicBezTo>
                  <a:pt x="242520" y="1124795"/>
                  <a:pt x="246949" y="1125452"/>
                  <a:pt x="251083" y="1124309"/>
                </a:cubicBezTo>
                <a:cubicBezTo>
                  <a:pt x="252473" y="1123852"/>
                  <a:pt x="253978" y="1124566"/>
                  <a:pt x="254512" y="1125929"/>
                </a:cubicBezTo>
                <a:cubicBezTo>
                  <a:pt x="259388" y="1124605"/>
                  <a:pt x="263827" y="1122004"/>
                  <a:pt x="267370" y="1118404"/>
                </a:cubicBezTo>
                <a:cubicBezTo>
                  <a:pt x="267475" y="1117194"/>
                  <a:pt x="268304" y="1116175"/>
                  <a:pt x="269466" y="1115832"/>
                </a:cubicBezTo>
                <a:cubicBezTo>
                  <a:pt x="270238" y="1114651"/>
                  <a:pt x="270847" y="1113365"/>
                  <a:pt x="271276" y="1112022"/>
                </a:cubicBezTo>
                <a:cubicBezTo>
                  <a:pt x="272133" y="1108726"/>
                  <a:pt x="272390" y="1105307"/>
                  <a:pt x="272038" y="1101926"/>
                </a:cubicBezTo>
                <a:cubicBezTo>
                  <a:pt x="270561" y="1100821"/>
                  <a:pt x="270266" y="1098735"/>
                  <a:pt x="271371" y="1097258"/>
                </a:cubicBezTo>
                <a:cubicBezTo>
                  <a:pt x="270561" y="1091905"/>
                  <a:pt x="268218" y="1086914"/>
                  <a:pt x="264608" y="1082876"/>
                </a:cubicBezTo>
                <a:cubicBezTo>
                  <a:pt x="264179" y="1082752"/>
                  <a:pt x="263789" y="1082523"/>
                  <a:pt x="263465" y="1082209"/>
                </a:cubicBezTo>
                <a:close/>
                <a:moveTo>
                  <a:pt x="452917" y="1073636"/>
                </a:moveTo>
                <a:cubicBezTo>
                  <a:pt x="447088" y="1073703"/>
                  <a:pt x="441259" y="1074151"/>
                  <a:pt x="435487" y="1074970"/>
                </a:cubicBezTo>
                <a:lnTo>
                  <a:pt x="435391" y="1075065"/>
                </a:lnTo>
                <a:cubicBezTo>
                  <a:pt x="415579" y="1077161"/>
                  <a:pt x="395863" y="1080113"/>
                  <a:pt x="376241" y="1083352"/>
                </a:cubicBezTo>
                <a:cubicBezTo>
                  <a:pt x="343380" y="1088876"/>
                  <a:pt x="310804" y="1095639"/>
                  <a:pt x="278229" y="1102402"/>
                </a:cubicBezTo>
                <a:cubicBezTo>
                  <a:pt x="278229" y="1102973"/>
                  <a:pt x="278229" y="1103545"/>
                  <a:pt x="278229" y="1104116"/>
                </a:cubicBezTo>
                <a:lnTo>
                  <a:pt x="324616" y="1106688"/>
                </a:lnTo>
                <a:cubicBezTo>
                  <a:pt x="326425" y="1106783"/>
                  <a:pt x="326425" y="1109546"/>
                  <a:pt x="324616" y="1109546"/>
                </a:cubicBezTo>
                <a:lnTo>
                  <a:pt x="278134" y="1106974"/>
                </a:lnTo>
                <a:cubicBezTo>
                  <a:pt x="278181" y="1107479"/>
                  <a:pt x="278181" y="1107993"/>
                  <a:pt x="278134" y="1108498"/>
                </a:cubicBezTo>
                <a:cubicBezTo>
                  <a:pt x="309376" y="1111736"/>
                  <a:pt x="340618" y="1114880"/>
                  <a:pt x="371955" y="1115737"/>
                </a:cubicBezTo>
                <a:cubicBezTo>
                  <a:pt x="389519" y="1116280"/>
                  <a:pt x="407102" y="1115861"/>
                  <a:pt x="424628" y="1114499"/>
                </a:cubicBezTo>
                <a:cubicBezTo>
                  <a:pt x="434344" y="1113737"/>
                  <a:pt x="467395" y="1114308"/>
                  <a:pt x="475777" y="1106688"/>
                </a:cubicBezTo>
                <a:cubicBezTo>
                  <a:pt x="478692" y="1104059"/>
                  <a:pt x="481311" y="1101116"/>
                  <a:pt x="483588" y="1097925"/>
                </a:cubicBezTo>
                <a:cubicBezTo>
                  <a:pt x="451298" y="1097449"/>
                  <a:pt x="419199" y="1098401"/>
                  <a:pt x="387100" y="1100878"/>
                </a:cubicBezTo>
                <a:cubicBezTo>
                  <a:pt x="385195" y="1100973"/>
                  <a:pt x="385195" y="1098020"/>
                  <a:pt x="387100" y="1098020"/>
                </a:cubicBezTo>
                <a:cubicBezTo>
                  <a:pt x="419228" y="1095544"/>
                  <a:pt x="451422" y="1094563"/>
                  <a:pt x="483683" y="1095067"/>
                </a:cubicBezTo>
                <a:cubicBezTo>
                  <a:pt x="484188" y="1095039"/>
                  <a:pt x="484655" y="1095353"/>
                  <a:pt x="484826" y="1095830"/>
                </a:cubicBezTo>
                <a:cubicBezTo>
                  <a:pt x="495208" y="1076684"/>
                  <a:pt x="461014" y="1073636"/>
                  <a:pt x="452917" y="1073636"/>
                </a:cubicBezTo>
                <a:close/>
                <a:moveTo>
                  <a:pt x="574457" y="1067540"/>
                </a:moveTo>
                <a:cubicBezTo>
                  <a:pt x="579714" y="1067540"/>
                  <a:pt x="583982" y="1071807"/>
                  <a:pt x="583982" y="1077065"/>
                </a:cubicBezTo>
                <a:cubicBezTo>
                  <a:pt x="583982" y="1082322"/>
                  <a:pt x="579714" y="1086590"/>
                  <a:pt x="574457" y="1086590"/>
                </a:cubicBezTo>
                <a:cubicBezTo>
                  <a:pt x="569199" y="1086590"/>
                  <a:pt x="564931" y="1082322"/>
                  <a:pt x="564931" y="1077065"/>
                </a:cubicBezTo>
                <a:cubicBezTo>
                  <a:pt x="564931" y="1071807"/>
                  <a:pt x="569199" y="1067540"/>
                  <a:pt x="574457" y="1067540"/>
                </a:cubicBezTo>
                <a:close/>
                <a:moveTo>
                  <a:pt x="786769" y="1041823"/>
                </a:moveTo>
                <a:cubicBezTo>
                  <a:pt x="778434" y="1038365"/>
                  <a:pt x="769014" y="1038708"/>
                  <a:pt x="760956" y="1042775"/>
                </a:cubicBezTo>
                <a:cubicBezTo>
                  <a:pt x="761718" y="1042775"/>
                  <a:pt x="762385" y="1042775"/>
                  <a:pt x="763051" y="1042775"/>
                </a:cubicBezTo>
                <a:cubicBezTo>
                  <a:pt x="766385" y="1042585"/>
                  <a:pt x="766861" y="1046966"/>
                  <a:pt x="764575" y="1048395"/>
                </a:cubicBezTo>
                <a:cubicBezTo>
                  <a:pt x="773148" y="1050395"/>
                  <a:pt x="783340" y="1049538"/>
                  <a:pt x="786769" y="1041823"/>
                </a:cubicBezTo>
                <a:close/>
                <a:moveTo>
                  <a:pt x="647894" y="1037537"/>
                </a:moveTo>
                <a:cubicBezTo>
                  <a:pt x="635702" y="1053253"/>
                  <a:pt x="623891" y="1071827"/>
                  <a:pt x="629797" y="1091448"/>
                </a:cubicBezTo>
                <a:cubicBezTo>
                  <a:pt x="630749" y="1088686"/>
                  <a:pt x="631225" y="1086686"/>
                  <a:pt x="632940" y="1083066"/>
                </a:cubicBezTo>
                <a:cubicBezTo>
                  <a:pt x="634654" y="1079447"/>
                  <a:pt x="639989" y="1082590"/>
                  <a:pt x="638274" y="1086209"/>
                </a:cubicBezTo>
                <a:cubicBezTo>
                  <a:pt x="636683" y="1089772"/>
                  <a:pt x="635321" y="1093429"/>
                  <a:pt x="634178" y="1097163"/>
                </a:cubicBezTo>
                <a:cubicBezTo>
                  <a:pt x="660943" y="1091162"/>
                  <a:pt x="655990" y="1058206"/>
                  <a:pt x="647894" y="1037537"/>
                </a:cubicBezTo>
                <a:close/>
                <a:moveTo>
                  <a:pt x="413579" y="1031250"/>
                </a:moveTo>
                <a:cubicBezTo>
                  <a:pt x="402530" y="1028135"/>
                  <a:pt x="390748" y="1028840"/>
                  <a:pt x="380147" y="1033250"/>
                </a:cubicBezTo>
                <a:lnTo>
                  <a:pt x="380051" y="1033346"/>
                </a:lnTo>
                <a:cubicBezTo>
                  <a:pt x="367945" y="1038394"/>
                  <a:pt x="356305" y="1044518"/>
                  <a:pt x="345285" y="1051634"/>
                </a:cubicBezTo>
                <a:lnTo>
                  <a:pt x="276133" y="1091162"/>
                </a:lnTo>
                <a:lnTo>
                  <a:pt x="276991" y="1093544"/>
                </a:lnTo>
                <a:lnTo>
                  <a:pt x="330807" y="1075255"/>
                </a:lnTo>
                <a:cubicBezTo>
                  <a:pt x="332617" y="1074589"/>
                  <a:pt x="333283" y="1077351"/>
                  <a:pt x="331569" y="1077923"/>
                </a:cubicBezTo>
                <a:lnTo>
                  <a:pt x="286897" y="1093163"/>
                </a:lnTo>
                <a:lnTo>
                  <a:pt x="352333" y="1076780"/>
                </a:lnTo>
                <a:cubicBezTo>
                  <a:pt x="371383" y="1072017"/>
                  <a:pt x="404149" y="1068779"/>
                  <a:pt x="419008" y="1055348"/>
                </a:cubicBezTo>
                <a:cubicBezTo>
                  <a:pt x="425581" y="1053824"/>
                  <a:pt x="427486" y="1049919"/>
                  <a:pt x="425009" y="1043728"/>
                </a:cubicBezTo>
                <a:lnTo>
                  <a:pt x="385861" y="1051443"/>
                </a:lnTo>
                <a:cubicBezTo>
                  <a:pt x="384052" y="1051824"/>
                  <a:pt x="383290" y="1048681"/>
                  <a:pt x="385099" y="1048681"/>
                </a:cubicBezTo>
                <a:lnTo>
                  <a:pt x="425200" y="1040775"/>
                </a:lnTo>
                <a:cubicBezTo>
                  <a:pt x="426247" y="1033346"/>
                  <a:pt x="422437" y="1030298"/>
                  <a:pt x="413579" y="1031250"/>
                </a:cubicBezTo>
                <a:close/>
                <a:moveTo>
                  <a:pt x="574457" y="1009819"/>
                </a:moveTo>
                <a:cubicBezTo>
                  <a:pt x="582077" y="1010419"/>
                  <a:pt x="588125" y="1016467"/>
                  <a:pt x="588715" y="1024078"/>
                </a:cubicBezTo>
                <a:cubicBezTo>
                  <a:pt x="589392" y="1032631"/>
                  <a:pt x="583001" y="1040108"/>
                  <a:pt x="574457" y="1040775"/>
                </a:cubicBezTo>
                <a:cubicBezTo>
                  <a:pt x="566836" y="1040175"/>
                  <a:pt x="560788" y="1034126"/>
                  <a:pt x="560198" y="1026516"/>
                </a:cubicBezTo>
                <a:cubicBezTo>
                  <a:pt x="559521" y="1017962"/>
                  <a:pt x="565913" y="1010485"/>
                  <a:pt x="574457" y="1009819"/>
                </a:cubicBezTo>
                <a:close/>
                <a:moveTo>
                  <a:pt x="71203" y="1002746"/>
                </a:moveTo>
                <a:cubicBezTo>
                  <a:pt x="67536" y="1002746"/>
                  <a:pt x="64773" y="1005770"/>
                  <a:pt x="60011" y="1013438"/>
                </a:cubicBezTo>
                <a:cubicBezTo>
                  <a:pt x="85671" y="1025697"/>
                  <a:pt x="109551" y="1041404"/>
                  <a:pt x="130972" y="1060111"/>
                </a:cubicBezTo>
                <a:cubicBezTo>
                  <a:pt x="132401" y="1061254"/>
                  <a:pt x="130306" y="1063254"/>
                  <a:pt x="128877" y="1062111"/>
                </a:cubicBezTo>
                <a:cubicBezTo>
                  <a:pt x="107446" y="1043299"/>
                  <a:pt x="83462" y="1027621"/>
                  <a:pt x="57630" y="1015534"/>
                </a:cubicBezTo>
                <a:cubicBezTo>
                  <a:pt x="50867" y="1021344"/>
                  <a:pt x="50391" y="1027059"/>
                  <a:pt x="56392" y="1032869"/>
                </a:cubicBezTo>
                <a:cubicBezTo>
                  <a:pt x="59535" y="1036870"/>
                  <a:pt x="62773" y="1040775"/>
                  <a:pt x="65917" y="1044680"/>
                </a:cubicBezTo>
                <a:cubicBezTo>
                  <a:pt x="72670" y="1052519"/>
                  <a:pt x="80414" y="1059434"/>
                  <a:pt x="88967" y="1065254"/>
                </a:cubicBezTo>
                <a:cubicBezTo>
                  <a:pt x="101197" y="1072427"/>
                  <a:pt x="114380" y="1077846"/>
                  <a:pt x="128115" y="1081352"/>
                </a:cubicBezTo>
                <a:lnTo>
                  <a:pt x="206315" y="1105164"/>
                </a:lnTo>
                <a:cubicBezTo>
                  <a:pt x="211459" y="1106021"/>
                  <a:pt x="216697" y="1107069"/>
                  <a:pt x="221841" y="1108117"/>
                </a:cubicBezTo>
                <a:cubicBezTo>
                  <a:pt x="221698" y="1106250"/>
                  <a:pt x="221698" y="1104364"/>
                  <a:pt x="221841" y="1102497"/>
                </a:cubicBezTo>
                <a:cubicBezTo>
                  <a:pt x="200705" y="1096211"/>
                  <a:pt x="180122" y="1088181"/>
                  <a:pt x="160309" y="1078494"/>
                </a:cubicBezTo>
                <a:cubicBezTo>
                  <a:pt x="158690" y="1077732"/>
                  <a:pt x="160119" y="1075255"/>
                  <a:pt x="161833" y="1076017"/>
                </a:cubicBezTo>
                <a:cubicBezTo>
                  <a:pt x="181388" y="1085619"/>
                  <a:pt x="201715" y="1093553"/>
                  <a:pt x="222603" y="1099735"/>
                </a:cubicBezTo>
                <a:cubicBezTo>
                  <a:pt x="223241" y="1097135"/>
                  <a:pt x="224165" y="1094610"/>
                  <a:pt x="225365" y="1092210"/>
                </a:cubicBezTo>
                <a:cubicBezTo>
                  <a:pt x="198028" y="1077923"/>
                  <a:pt x="171073" y="1062778"/>
                  <a:pt x="144879" y="1046490"/>
                </a:cubicBezTo>
                <a:cubicBezTo>
                  <a:pt x="131258" y="1038108"/>
                  <a:pt x="118018" y="1029250"/>
                  <a:pt x="104683" y="1020582"/>
                </a:cubicBezTo>
                <a:cubicBezTo>
                  <a:pt x="99159" y="1016962"/>
                  <a:pt x="93634" y="1013248"/>
                  <a:pt x="87824" y="1010200"/>
                </a:cubicBezTo>
                <a:cubicBezTo>
                  <a:pt x="79442" y="1005770"/>
                  <a:pt x="74870" y="1002746"/>
                  <a:pt x="71203" y="1002746"/>
                </a:cubicBezTo>
                <a:close/>
                <a:moveTo>
                  <a:pt x="615414" y="1001151"/>
                </a:moveTo>
                <a:cubicBezTo>
                  <a:pt x="618986" y="1001960"/>
                  <a:pt x="621768" y="1004751"/>
                  <a:pt x="622587" y="1008323"/>
                </a:cubicBezTo>
                <a:cubicBezTo>
                  <a:pt x="623758" y="1013447"/>
                  <a:pt x="620539" y="1018553"/>
                  <a:pt x="615414" y="1019725"/>
                </a:cubicBezTo>
                <a:cubicBezTo>
                  <a:pt x="611843" y="1018915"/>
                  <a:pt x="609061" y="1016124"/>
                  <a:pt x="608242" y="1012552"/>
                </a:cubicBezTo>
                <a:cubicBezTo>
                  <a:pt x="607071" y="1007428"/>
                  <a:pt x="610290" y="1002322"/>
                  <a:pt x="615414" y="1001151"/>
                </a:cubicBezTo>
                <a:close/>
                <a:moveTo>
                  <a:pt x="209744" y="974005"/>
                </a:moveTo>
                <a:lnTo>
                  <a:pt x="209744" y="998103"/>
                </a:lnTo>
                <a:cubicBezTo>
                  <a:pt x="212125" y="1002294"/>
                  <a:pt x="214411" y="1006485"/>
                  <a:pt x="216697" y="1010676"/>
                </a:cubicBezTo>
                <a:cubicBezTo>
                  <a:pt x="213764" y="999951"/>
                  <a:pt x="211602" y="989035"/>
                  <a:pt x="210220" y="978005"/>
                </a:cubicBezTo>
                <a:cubicBezTo>
                  <a:pt x="209744" y="976767"/>
                  <a:pt x="209744" y="975433"/>
                  <a:pt x="209744" y="974005"/>
                </a:cubicBezTo>
                <a:close/>
                <a:moveTo>
                  <a:pt x="401006" y="927737"/>
                </a:moveTo>
                <a:cubicBezTo>
                  <a:pt x="396815" y="927499"/>
                  <a:pt x="392147" y="929523"/>
                  <a:pt x="387004" y="933809"/>
                </a:cubicBezTo>
                <a:cubicBezTo>
                  <a:pt x="380813" y="938000"/>
                  <a:pt x="375479" y="943334"/>
                  <a:pt x="371288" y="949525"/>
                </a:cubicBezTo>
                <a:cubicBezTo>
                  <a:pt x="365383" y="956669"/>
                  <a:pt x="360430" y="964670"/>
                  <a:pt x="355096" y="972386"/>
                </a:cubicBezTo>
                <a:lnTo>
                  <a:pt x="355000" y="972481"/>
                </a:lnTo>
                <a:cubicBezTo>
                  <a:pt x="346171" y="985311"/>
                  <a:pt x="337189" y="997751"/>
                  <a:pt x="328045" y="1009819"/>
                </a:cubicBezTo>
                <a:cubicBezTo>
                  <a:pt x="309690" y="1033755"/>
                  <a:pt x="290421" y="1056967"/>
                  <a:pt x="270228" y="1079447"/>
                </a:cubicBezTo>
                <a:lnTo>
                  <a:pt x="271276" y="1080685"/>
                </a:lnTo>
                <a:cubicBezTo>
                  <a:pt x="286192" y="1069140"/>
                  <a:pt x="300146" y="1056396"/>
                  <a:pt x="312995" y="1042585"/>
                </a:cubicBezTo>
                <a:cubicBezTo>
                  <a:pt x="314233" y="1041251"/>
                  <a:pt x="316234" y="1043252"/>
                  <a:pt x="314995" y="1044585"/>
                </a:cubicBezTo>
                <a:cubicBezTo>
                  <a:pt x="302089" y="1058625"/>
                  <a:pt x="288040" y="1071560"/>
                  <a:pt x="272990" y="1083257"/>
                </a:cubicBezTo>
                <a:lnTo>
                  <a:pt x="272990" y="1084019"/>
                </a:lnTo>
                <a:cubicBezTo>
                  <a:pt x="303042" y="1061997"/>
                  <a:pt x="331912" y="1038403"/>
                  <a:pt x="359477" y="1013343"/>
                </a:cubicBezTo>
                <a:cubicBezTo>
                  <a:pt x="371479" y="1002294"/>
                  <a:pt x="383575" y="991054"/>
                  <a:pt x="394720" y="979053"/>
                </a:cubicBezTo>
                <a:cubicBezTo>
                  <a:pt x="401444" y="971976"/>
                  <a:pt x="407626" y="964404"/>
                  <a:pt x="413198" y="956383"/>
                </a:cubicBezTo>
                <a:cubicBezTo>
                  <a:pt x="419580" y="946858"/>
                  <a:pt x="422914" y="945525"/>
                  <a:pt x="414151" y="937333"/>
                </a:cubicBezTo>
                <a:cubicBezTo>
                  <a:pt x="394510" y="961470"/>
                  <a:pt x="372736" y="983787"/>
                  <a:pt x="349095" y="1004008"/>
                </a:cubicBezTo>
                <a:cubicBezTo>
                  <a:pt x="347666" y="1005152"/>
                  <a:pt x="345666" y="1003151"/>
                  <a:pt x="347095" y="1001913"/>
                </a:cubicBezTo>
                <a:cubicBezTo>
                  <a:pt x="370736" y="981691"/>
                  <a:pt x="392510" y="959374"/>
                  <a:pt x="412150" y="935238"/>
                </a:cubicBezTo>
                <a:cubicBezTo>
                  <a:pt x="408911" y="930475"/>
                  <a:pt x="405197" y="927975"/>
                  <a:pt x="401006" y="927737"/>
                </a:cubicBezTo>
                <a:close/>
                <a:moveTo>
                  <a:pt x="243558" y="913521"/>
                </a:moveTo>
                <a:lnTo>
                  <a:pt x="233176" y="915521"/>
                </a:lnTo>
                <a:cubicBezTo>
                  <a:pt x="233366" y="934762"/>
                  <a:pt x="233938" y="954288"/>
                  <a:pt x="234890" y="973338"/>
                </a:cubicBezTo>
                <a:cubicBezTo>
                  <a:pt x="234985" y="975148"/>
                  <a:pt x="232033" y="975148"/>
                  <a:pt x="232033" y="973338"/>
                </a:cubicBezTo>
                <a:cubicBezTo>
                  <a:pt x="231080" y="954288"/>
                  <a:pt x="230318" y="935238"/>
                  <a:pt x="230318" y="916188"/>
                </a:cubicBezTo>
                <a:lnTo>
                  <a:pt x="217935" y="918569"/>
                </a:lnTo>
                <a:lnTo>
                  <a:pt x="217840" y="918379"/>
                </a:lnTo>
                <a:cubicBezTo>
                  <a:pt x="211935" y="924475"/>
                  <a:pt x="214697" y="954479"/>
                  <a:pt x="215173" y="962861"/>
                </a:cubicBezTo>
                <a:cubicBezTo>
                  <a:pt x="216002" y="976891"/>
                  <a:pt x="218069" y="990816"/>
                  <a:pt x="221365" y="1004485"/>
                </a:cubicBezTo>
                <a:cubicBezTo>
                  <a:pt x="226032" y="1023258"/>
                  <a:pt x="233109" y="1041346"/>
                  <a:pt x="242415" y="1058301"/>
                </a:cubicBezTo>
                <a:lnTo>
                  <a:pt x="235843" y="1011533"/>
                </a:lnTo>
                <a:cubicBezTo>
                  <a:pt x="235557" y="1009724"/>
                  <a:pt x="238605" y="1008962"/>
                  <a:pt x="238605" y="1010771"/>
                </a:cubicBezTo>
                <a:cubicBezTo>
                  <a:pt x="241177" y="1028774"/>
                  <a:pt x="243653" y="1046871"/>
                  <a:pt x="246225" y="1064969"/>
                </a:cubicBezTo>
                <a:cubicBezTo>
                  <a:pt x="247463" y="1067159"/>
                  <a:pt x="248892" y="1069350"/>
                  <a:pt x="250225" y="1071541"/>
                </a:cubicBezTo>
                <a:cubicBezTo>
                  <a:pt x="250292" y="1043604"/>
                  <a:pt x="249587" y="1015658"/>
                  <a:pt x="248130" y="987721"/>
                </a:cubicBezTo>
                <a:cubicBezTo>
                  <a:pt x="247368" y="973814"/>
                  <a:pt x="246606" y="960003"/>
                  <a:pt x="245749" y="946096"/>
                </a:cubicBezTo>
                <a:cubicBezTo>
                  <a:pt x="245968" y="938381"/>
                  <a:pt x="245463" y="930666"/>
                  <a:pt x="244225" y="923046"/>
                </a:cubicBezTo>
                <a:close/>
                <a:moveTo>
                  <a:pt x="303565" y="880565"/>
                </a:moveTo>
                <a:cubicBezTo>
                  <a:pt x="285944" y="883803"/>
                  <a:pt x="288135" y="888089"/>
                  <a:pt x="283658" y="903805"/>
                </a:cubicBezTo>
                <a:cubicBezTo>
                  <a:pt x="281658" y="910759"/>
                  <a:pt x="279848" y="917712"/>
                  <a:pt x="278229" y="924761"/>
                </a:cubicBezTo>
                <a:lnTo>
                  <a:pt x="278134" y="924570"/>
                </a:lnTo>
                <a:cubicBezTo>
                  <a:pt x="274133" y="941429"/>
                  <a:pt x="270990" y="958479"/>
                  <a:pt x="268609" y="975053"/>
                </a:cubicBezTo>
                <a:cubicBezTo>
                  <a:pt x="263560" y="1008771"/>
                  <a:pt x="260608" y="1041918"/>
                  <a:pt x="257655" y="1075446"/>
                </a:cubicBezTo>
                <a:cubicBezTo>
                  <a:pt x="268304" y="1056844"/>
                  <a:pt x="275562" y="1036489"/>
                  <a:pt x="279086" y="1015343"/>
                </a:cubicBezTo>
                <a:cubicBezTo>
                  <a:pt x="279372" y="1013533"/>
                  <a:pt x="281848" y="1014296"/>
                  <a:pt x="281848" y="1016105"/>
                </a:cubicBezTo>
                <a:cubicBezTo>
                  <a:pt x="278286" y="1037375"/>
                  <a:pt x="270999" y="1057853"/>
                  <a:pt x="260322" y="1076589"/>
                </a:cubicBezTo>
                <a:cubicBezTo>
                  <a:pt x="260674" y="1075722"/>
                  <a:pt x="261360" y="1075036"/>
                  <a:pt x="262227" y="1074684"/>
                </a:cubicBezTo>
                <a:cubicBezTo>
                  <a:pt x="279334" y="1047338"/>
                  <a:pt x="294240" y="1018667"/>
                  <a:pt x="306804" y="988959"/>
                </a:cubicBezTo>
                <a:cubicBezTo>
                  <a:pt x="313186" y="973624"/>
                  <a:pt x="318996" y="958003"/>
                  <a:pt x="324044" y="942096"/>
                </a:cubicBezTo>
                <a:cubicBezTo>
                  <a:pt x="327245" y="934295"/>
                  <a:pt x="329645" y="926189"/>
                  <a:pt x="331188" y="917903"/>
                </a:cubicBezTo>
                <a:lnTo>
                  <a:pt x="323758" y="889328"/>
                </a:lnTo>
                <a:cubicBezTo>
                  <a:pt x="318329" y="928094"/>
                  <a:pt x="302137" y="963146"/>
                  <a:pt x="284897" y="998008"/>
                </a:cubicBezTo>
                <a:cubicBezTo>
                  <a:pt x="284134" y="999722"/>
                  <a:pt x="281658" y="998294"/>
                  <a:pt x="282515" y="996579"/>
                </a:cubicBezTo>
                <a:cubicBezTo>
                  <a:pt x="300422" y="960194"/>
                  <a:pt x="317567" y="923617"/>
                  <a:pt x="321853" y="882850"/>
                </a:cubicBezTo>
                <a:cubicBezTo>
                  <a:pt x="317662" y="876088"/>
                  <a:pt x="311662" y="875326"/>
                  <a:pt x="303565" y="880565"/>
                </a:cubicBezTo>
                <a:close/>
                <a:moveTo>
                  <a:pt x="102207" y="877612"/>
                </a:moveTo>
                <a:lnTo>
                  <a:pt x="160405" y="979148"/>
                </a:lnTo>
                <a:cubicBezTo>
                  <a:pt x="161262" y="980577"/>
                  <a:pt x="158785" y="982196"/>
                  <a:pt x="157928" y="980577"/>
                </a:cubicBezTo>
                <a:cubicBezTo>
                  <a:pt x="138183" y="946735"/>
                  <a:pt x="118780" y="912921"/>
                  <a:pt x="99730" y="879136"/>
                </a:cubicBezTo>
                <a:cubicBezTo>
                  <a:pt x="91920" y="881898"/>
                  <a:pt x="90205" y="887518"/>
                  <a:pt x="94777" y="896090"/>
                </a:cubicBezTo>
                <a:cubicBezTo>
                  <a:pt x="95739" y="901157"/>
                  <a:pt x="97044" y="906149"/>
                  <a:pt x="98683" y="911045"/>
                </a:cubicBezTo>
                <a:cubicBezTo>
                  <a:pt x="102845" y="923027"/>
                  <a:pt x="108179" y="934581"/>
                  <a:pt x="114589" y="945525"/>
                </a:cubicBezTo>
                <a:cubicBezTo>
                  <a:pt x="125181" y="964137"/>
                  <a:pt x="137192" y="981901"/>
                  <a:pt x="150499" y="998675"/>
                </a:cubicBezTo>
                <a:cubicBezTo>
                  <a:pt x="175378" y="1029164"/>
                  <a:pt x="202067" y="1058149"/>
                  <a:pt x="230414" y="1085447"/>
                </a:cubicBezTo>
                <a:cubicBezTo>
                  <a:pt x="231271" y="1084685"/>
                  <a:pt x="232033" y="1083828"/>
                  <a:pt x="232890" y="1083161"/>
                </a:cubicBezTo>
                <a:cubicBezTo>
                  <a:pt x="234062" y="1082352"/>
                  <a:pt x="235309" y="1081656"/>
                  <a:pt x="236605" y="1081066"/>
                </a:cubicBezTo>
                <a:cubicBezTo>
                  <a:pt x="223746" y="1064016"/>
                  <a:pt x="205077" y="1051443"/>
                  <a:pt x="197552" y="1030679"/>
                </a:cubicBezTo>
                <a:cubicBezTo>
                  <a:pt x="196981" y="1028964"/>
                  <a:pt x="199743" y="1028202"/>
                  <a:pt x="200314" y="1029916"/>
                </a:cubicBezTo>
                <a:cubicBezTo>
                  <a:pt x="207744" y="1050491"/>
                  <a:pt x="226699" y="1063159"/>
                  <a:pt x="239462" y="1080113"/>
                </a:cubicBezTo>
                <a:cubicBezTo>
                  <a:pt x="240519" y="1079761"/>
                  <a:pt x="241596" y="1079504"/>
                  <a:pt x="242701" y="1079351"/>
                </a:cubicBezTo>
                <a:cubicBezTo>
                  <a:pt x="242396" y="1079066"/>
                  <a:pt x="242167" y="1078704"/>
                  <a:pt x="242034" y="1078304"/>
                </a:cubicBezTo>
                <a:cubicBezTo>
                  <a:pt x="226070" y="1039175"/>
                  <a:pt x="206391" y="1001665"/>
                  <a:pt x="183265" y="966290"/>
                </a:cubicBezTo>
                <a:cubicBezTo>
                  <a:pt x="171806" y="948697"/>
                  <a:pt x="159471" y="931685"/>
                  <a:pt x="146308" y="915331"/>
                </a:cubicBezTo>
                <a:cubicBezTo>
                  <a:pt x="139640" y="907044"/>
                  <a:pt x="132782" y="898853"/>
                  <a:pt x="125734" y="890947"/>
                </a:cubicBezTo>
                <a:cubicBezTo>
                  <a:pt x="122209" y="886946"/>
                  <a:pt x="118590" y="883041"/>
                  <a:pt x="114970" y="879136"/>
                </a:cubicBezTo>
                <a:cubicBezTo>
                  <a:pt x="111732" y="871897"/>
                  <a:pt x="107255" y="871421"/>
                  <a:pt x="102207" y="877612"/>
                </a:cubicBezTo>
                <a:close/>
                <a:moveTo>
                  <a:pt x="139831" y="809222"/>
                </a:moveTo>
                <a:cubicBezTo>
                  <a:pt x="147450" y="809822"/>
                  <a:pt x="153499" y="815870"/>
                  <a:pt x="154090" y="823481"/>
                </a:cubicBezTo>
                <a:cubicBezTo>
                  <a:pt x="154766" y="832034"/>
                  <a:pt x="148375" y="839511"/>
                  <a:pt x="139831" y="840178"/>
                </a:cubicBezTo>
                <a:cubicBezTo>
                  <a:pt x="132211" y="839578"/>
                  <a:pt x="126162" y="833529"/>
                  <a:pt x="125572" y="825919"/>
                </a:cubicBezTo>
                <a:cubicBezTo>
                  <a:pt x="124895" y="817365"/>
                  <a:pt x="131287" y="809888"/>
                  <a:pt x="139831" y="809222"/>
                </a:cubicBezTo>
                <a:close/>
                <a:moveTo>
                  <a:pt x="247845" y="781504"/>
                </a:moveTo>
                <a:cubicBezTo>
                  <a:pt x="253102" y="781504"/>
                  <a:pt x="257370" y="785771"/>
                  <a:pt x="257370" y="791029"/>
                </a:cubicBezTo>
                <a:cubicBezTo>
                  <a:pt x="257370" y="796286"/>
                  <a:pt x="253102" y="800554"/>
                  <a:pt x="247845" y="800554"/>
                </a:cubicBezTo>
                <a:cubicBezTo>
                  <a:pt x="242587" y="800554"/>
                  <a:pt x="238319" y="796286"/>
                  <a:pt x="238319" y="791029"/>
                </a:cubicBezTo>
                <a:cubicBezTo>
                  <a:pt x="238319" y="785771"/>
                  <a:pt x="242587" y="781504"/>
                  <a:pt x="247845" y="781504"/>
                </a:cubicBezTo>
                <a:close/>
                <a:moveTo>
                  <a:pt x="353381" y="664442"/>
                </a:moveTo>
                <a:cubicBezTo>
                  <a:pt x="334246" y="662166"/>
                  <a:pt x="315576" y="671396"/>
                  <a:pt x="305756" y="687969"/>
                </a:cubicBezTo>
                <a:lnTo>
                  <a:pt x="306709" y="687969"/>
                </a:lnTo>
                <a:cubicBezTo>
                  <a:pt x="320615" y="689017"/>
                  <a:pt x="356143" y="684635"/>
                  <a:pt x="354334" y="664442"/>
                </a:cubicBezTo>
                <a:cubicBezTo>
                  <a:pt x="354057" y="664547"/>
                  <a:pt x="353753" y="664547"/>
                  <a:pt x="353476" y="664442"/>
                </a:cubicBezTo>
                <a:close/>
                <a:moveTo>
                  <a:pt x="245177" y="651488"/>
                </a:moveTo>
                <a:cubicBezTo>
                  <a:pt x="237538" y="664042"/>
                  <a:pt x="237795" y="679863"/>
                  <a:pt x="245844" y="692160"/>
                </a:cubicBezTo>
                <a:cubicBezTo>
                  <a:pt x="245749" y="689512"/>
                  <a:pt x="245463" y="686864"/>
                  <a:pt x="244987" y="684254"/>
                </a:cubicBezTo>
                <a:cubicBezTo>
                  <a:pt x="244320" y="680349"/>
                  <a:pt x="250321" y="678730"/>
                  <a:pt x="250987" y="682635"/>
                </a:cubicBezTo>
                <a:cubicBezTo>
                  <a:pt x="251273" y="684435"/>
                  <a:pt x="251464" y="686245"/>
                  <a:pt x="251559" y="688064"/>
                </a:cubicBezTo>
                <a:cubicBezTo>
                  <a:pt x="257464" y="675777"/>
                  <a:pt x="254940" y="661099"/>
                  <a:pt x="245272" y="651488"/>
                </a:cubicBezTo>
                <a:close/>
                <a:moveTo>
                  <a:pt x="317853" y="573955"/>
                </a:moveTo>
                <a:cubicBezTo>
                  <a:pt x="300832" y="588604"/>
                  <a:pt x="294326" y="612074"/>
                  <a:pt x="301375" y="633391"/>
                </a:cubicBezTo>
                <a:cubicBezTo>
                  <a:pt x="302175" y="628476"/>
                  <a:pt x="302679" y="623513"/>
                  <a:pt x="302899" y="618532"/>
                </a:cubicBezTo>
                <a:cubicBezTo>
                  <a:pt x="303089" y="614531"/>
                  <a:pt x="309090" y="614531"/>
                  <a:pt x="309090" y="618532"/>
                </a:cubicBezTo>
                <a:cubicBezTo>
                  <a:pt x="308699" y="626361"/>
                  <a:pt x="307785" y="634162"/>
                  <a:pt x="306328" y="641868"/>
                </a:cubicBezTo>
                <a:cubicBezTo>
                  <a:pt x="324425" y="631105"/>
                  <a:pt x="319663" y="595958"/>
                  <a:pt x="317948" y="573955"/>
                </a:cubicBezTo>
                <a:close/>
                <a:moveTo>
                  <a:pt x="66107" y="562049"/>
                </a:moveTo>
                <a:cubicBezTo>
                  <a:pt x="65831" y="593129"/>
                  <a:pt x="70365" y="624075"/>
                  <a:pt x="79537" y="653774"/>
                </a:cubicBezTo>
                <a:cubicBezTo>
                  <a:pt x="90215" y="681683"/>
                  <a:pt x="106407" y="707143"/>
                  <a:pt x="127162" y="728641"/>
                </a:cubicBezTo>
                <a:lnTo>
                  <a:pt x="127067" y="728450"/>
                </a:lnTo>
                <a:cubicBezTo>
                  <a:pt x="144879" y="747977"/>
                  <a:pt x="164215" y="766074"/>
                  <a:pt x="182026" y="786077"/>
                </a:cubicBezTo>
                <a:cubicBezTo>
                  <a:pt x="186598" y="791506"/>
                  <a:pt x="191837" y="797030"/>
                  <a:pt x="196123" y="802745"/>
                </a:cubicBezTo>
                <a:close/>
                <a:moveTo>
                  <a:pt x="68107" y="560144"/>
                </a:moveTo>
                <a:lnTo>
                  <a:pt x="199743" y="803793"/>
                </a:lnTo>
                <a:lnTo>
                  <a:pt x="199648" y="803603"/>
                </a:lnTo>
                <a:cubicBezTo>
                  <a:pt x="194028" y="706829"/>
                  <a:pt x="154880" y="610435"/>
                  <a:pt x="68107" y="560144"/>
                </a:cubicBezTo>
                <a:close/>
                <a:moveTo>
                  <a:pt x="255369" y="535379"/>
                </a:moveTo>
                <a:cubicBezTo>
                  <a:pt x="244272" y="536436"/>
                  <a:pt x="234414" y="542884"/>
                  <a:pt x="228985" y="552619"/>
                </a:cubicBezTo>
                <a:cubicBezTo>
                  <a:pt x="230909" y="551542"/>
                  <a:pt x="232919" y="550619"/>
                  <a:pt x="234985" y="549856"/>
                </a:cubicBezTo>
                <a:cubicBezTo>
                  <a:pt x="236842" y="549142"/>
                  <a:pt x="238176" y="550285"/>
                  <a:pt x="238581" y="551785"/>
                </a:cubicBezTo>
                <a:lnTo>
                  <a:pt x="236664" y="555735"/>
                </a:lnTo>
                <a:lnTo>
                  <a:pt x="232414" y="557858"/>
                </a:lnTo>
                <a:cubicBezTo>
                  <a:pt x="233766" y="557096"/>
                  <a:pt x="235166" y="556429"/>
                  <a:pt x="236605" y="555857"/>
                </a:cubicBezTo>
                <a:lnTo>
                  <a:pt x="236664" y="555735"/>
                </a:lnTo>
                <a:lnTo>
                  <a:pt x="247513" y="550315"/>
                </a:lnTo>
                <a:cubicBezTo>
                  <a:pt x="251537" y="546375"/>
                  <a:pt x="254354" y="541203"/>
                  <a:pt x="255369" y="535379"/>
                </a:cubicBezTo>
                <a:close/>
                <a:moveTo>
                  <a:pt x="165835" y="480610"/>
                </a:moveTo>
                <a:cubicBezTo>
                  <a:pt x="171092" y="480610"/>
                  <a:pt x="175360" y="484877"/>
                  <a:pt x="175360" y="490135"/>
                </a:cubicBezTo>
                <a:cubicBezTo>
                  <a:pt x="175360" y="495392"/>
                  <a:pt x="171092" y="499660"/>
                  <a:pt x="165835" y="499660"/>
                </a:cubicBezTo>
                <a:cubicBezTo>
                  <a:pt x="160577" y="499660"/>
                  <a:pt x="156309" y="495392"/>
                  <a:pt x="156309" y="490135"/>
                </a:cubicBezTo>
                <a:cubicBezTo>
                  <a:pt x="156309" y="484877"/>
                  <a:pt x="160577" y="480610"/>
                  <a:pt x="165835" y="480610"/>
                </a:cubicBezTo>
                <a:close/>
                <a:moveTo>
                  <a:pt x="325569" y="452606"/>
                </a:moveTo>
                <a:cubicBezTo>
                  <a:pt x="333188" y="453204"/>
                  <a:pt x="339237" y="459254"/>
                  <a:pt x="339828" y="466865"/>
                </a:cubicBezTo>
                <a:cubicBezTo>
                  <a:pt x="340504" y="475418"/>
                  <a:pt x="334113" y="482895"/>
                  <a:pt x="325569" y="483562"/>
                </a:cubicBezTo>
                <a:cubicBezTo>
                  <a:pt x="317948" y="482962"/>
                  <a:pt x="311900" y="476913"/>
                  <a:pt x="311310" y="469303"/>
                </a:cubicBezTo>
                <a:cubicBezTo>
                  <a:pt x="310633" y="460750"/>
                  <a:pt x="317025" y="453277"/>
                  <a:pt x="325569" y="452606"/>
                </a:cubicBezTo>
                <a:close/>
                <a:moveTo>
                  <a:pt x="336713" y="421555"/>
                </a:moveTo>
                <a:cubicBezTo>
                  <a:pt x="341970" y="421555"/>
                  <a:pt x="346238" y="425819"/>
                  <a:pt x="346238" y="431080"/>
                </a:cubicBezTo>
                <a:cubicBezTo>
                  <a:pt x="346238" y="436340"/>
                  <a:pt x="341970" y="440605"/>
                  <a:pt x="336713" y="440605"/>
                </a:cubicBezTo>
                <a:cubicBezTo>
                  <a:pt x="331455" y="440605"/>
                  <a:pt x="327187" y="436340"/>
                  <a:pt x="327187" y="431080"/>
                </a:cubicBezTo>
                <a:cubicBezTo>
                  <a:pt x="327187" y="425819"/>
                  <a:pt x="331455" y="421555"/>
                  <a:pt x="336713" y="421555"/>
                </a:cubicBezTo>
                <a:close/>
                <a:moveTo>
                  <a:pt x="169549" y="296491"/>
                </a:moveTo>
                <a:cubicBezTo>
                  <a:pt x="177168" y="297089"/>
                  <a:pt x="183217" y="303138"/>
                  <a:pt x="183808" y="310753"/>
                </a:cubicBezTo>
                <a:cubicBezTo>
                  <a:pt x="184484" y="319302"/>
                  <a:pt x="178093" y="326775"/>
                  <a:pt x="169549" y="327447"/>
                </a:cubicBezTo>
                <a:cubicBezTo>
                  <a:pt x="161929" y="326849"/>
                  <a:pt x="155880" y="320799"/>
                  <a:pt x="155290" y="313184"/>
                </a:cubicBezTo>
                <a:cubicBezTo>
                  <a:pt x="154613" y="304635"/>
                  <a:pt x="161005" y="297162"/>
                  <a:pt x="169549" y="296491"/>
                </a:cubicBezTo>
                <a:close/>
                <a:moveTo>
                  <a:pt x="188123" y="265059"/>
                </a:moveTo>
                <a:cubicBezTo>
                  <a:pt x="193380" y="265059"/>
                  <a:pt x="197648" y="269323"/>
                  <a:pt x="197648" y="274584"/>
                </a:cubicBezTo>
                <a:cubicBezTo>
                  <a:pt x="197648" y="279844"/>
                  <a:pt x="193380" y="284109"/>
                  <a:pt x="188123" y="284109"/>
                </a:cubicBezTo>
                <a:cubicBezTo>
                  <a:pt x="182865" y="284109"/>
                  <a:pt x="178597" y="279844"/>
                  <a:pt x="178597" y="274584"/>
                </a:cubicBezTo>
                <a:cubicBezTo>
                  <a:pt x="178597" y="269323"/>
                  <a:pt x="182865" y="265059"/>
                  <a:pt x="188123" y="265059"/>
                </a:cubicBezTo>
                <a:close/>
                <a:moveTo>
                  <a:pt x="371669" y="250867"/>
                </a:moveTo>
                <a:cubicBezTo>
                  <a:pt x="334903" y="340306"/>
                  <a:pt x="238319" y="398599"/>
                  <a:pt x="212792" y="491849"/>
                </a:cubicBezTo>
                <a:cubicBezTo>
                  <a:pt x="225613" y="477171"/>
                  <a:pt x="239357" y="463331"/>
                  <a:pt x="253940" y="450416"/>
                </a:cubicBezTo>
                <a:cubicBezTo>
                  <a:pt x="275457" y="430081"/>
                  <a:pt x="295355" y="408107"/>
                  <a:pt x="313472" y="384693"/>
                </a:cubicBezTo>
                <a:cubicBezTo>
                  <a:pt x="331607" y="361234"/>
                  <a:pt x="346333" y="335322"/>
                  <a:pt x="357191" y="307731"/>
                </a:cubicBezTo>
                <a:lnTo>
                  <a:pt x="357096" y="307541"/>
                </a:lnTo>
                <a:cubicBezTo>
                  <a:pt x="361935" y="294896"/>
                  <a:pt x="365697" y="281863"/>
                  <a:pt x="368335" y="268583"/>
                </a:cubicBezTo>
                <a:cubicBezTo>
                  <a:pt x="368812" y="266012"/>
                  <a:pt x="371002" y="256963"/>
                  <a:pt x="371669" y="250867"/>
                </a:cubicBezTo>
                <a:close/>
                <a:moveTo>
                  <a:pt x="370907" y="245247"/>
                </a:moveTo>
                <a:cubicBezTo>
                  <a:pt x="367383" y="242675"/>
                  <a:pt x="364144" y="245914"/>
                  <a:pt x="359668" y="248295"/>
                </a:cubicBezTo>
                <a:lnTo>
                  <a:pt x="359572" y="248104"/>
                </a:lnTo>
                <a:cubicBezTo>
                  <a:pt x="270180" y="296032"/>
                  <a:pt x="213297" y="388168"/>
                  <a:pt x="210506" y="489563"/>
                </a:cubicBezTo>
                <a:cubicBezTo>
                  <a:pt x="237557" y="395551"/>
                  <a:pt x="336141" y="336973"/>
                  <a:pt x="370907" y="245247"/>
                </a:cubicBezTo>
                <a:close/>
                <a:moveTo>
                  <a:pt x="364430" y="150378"/>
                </a:moveTo>
                <a:lnTo>
                  <a:pt x="377803" y="158329"/>
                </a:lnTo>
                <a:lnTo>
                  <a:pt x="378598" y="162022"/>
                </a:lnTo>
                <a:cubicBezTo>
                  <a:pt x="377813" y="163356"/>
                  <a:pt x="376193" y="164141"/>
                  <a:pt x="374527" y="163046"/>
                </a:cubicBezTo>
                <a:cubicBezTo>
                  <a:pt x="369040" y="159372"/>
                  <a:pt x="363239" y="156185"/>
                  <a:pt x="357191" y="153521"/>
                </a:cubicBezTo>
                <a:cubicBezTo>
                  <a:pt x="368640" y="166888"/>
                  <a:pt x="385614" y="174231"/>
                  <a:pt x="403197" y="173428"/>
                </a:cubicBezTo>
                <a:lnTo>
                  <a:pt x="377803" y="158329"/>
                </a:lnTo>
                <a:lnTo>
                  <a:pt x="377670" y="157712"/>
                </a:lnTo>
                <a:cubicBezTo>
                  <a:pt x="373450" y="154940"/>
                  <a:pt x="369021" y="152488"/>
                  <a:pt x="364430" y="150378"/>
                </a:cubicBezTo>
                <a:close/>
                <a:moveTo>
                  <a:pt x="468531" y="50275"/>
                </a:moveTo>
                <a:cubicBezTo>
                  <a:pt x="459395" y="51895"/>
                  <a:pt x="450579" y="55323"/>
                  <a:pt x="442631" y="60462"/>
                </a:cubicBezTo>
                <a:cubicBezTo>
                  <a:pt x="452412" y="57674"/>
                  <a:pt x="462423" y="55761"/>
                  <a:pt x="472539" y="54747"/>
                </a:cubicBezTo>
                <a:cubicBezTo>
                  <a:pt x="476539" y="54366"/>
                  <a:pt x="476444" y="60938"/>
                  <a:pt x="472539" y="60938"/>
                </a:cubicBezTo>
                <a:cubicBezTo>
                  <a:pt x="461661" y="62037"/>
                  <a:pt x="450908" y="64174"/>
                  <a:pt x="440440" y="67320"/>
                </a:cubicBezTo>
                <a:cubicBezTo>
                  <a:pt x="455156" y="70249"/>
                  <a:pt x="476033" y="71088"/>
                  <a:pt x="487963" y="62645"/>
                </a:cubicBezTo>
                <a:lnTo>
                  <a:pt x="496285" y="50935"/>
                </a:lnTo>
                <a:lnTo>
                  <a:pt x="496351" y="50937"/>
                </a:lnTo>
                <a:lnTo>
                  <a:pt x="496351" y="50842"/>
                </a:lnTo>
                <a:lnTo>
                  <a:pt x="496285" y="50935"/>
                </a:lnTo>
                <a:close/>
                <a:moveTo>
                  <a:pt x="280801" y="20076"/>
                </a:moveTo>
                <a:lnTo>
                  <a:pt x="280801" y="20171"/>
                </a:lnTo>
                <a:cubicBezTo>
                  <a:pt x="271628" y="28819"/>
                  <a:pt x="268056" y="41873"/>
                  <a:pt x="271561" y="53985"/>
                </a:cubicBezTo>
                <a:cubicBezTo>
                  <a:pt x="272419" y="48746"/>
                  <a:pt x="272419" y="43507"/>
                  <a:pt x="272419" y="38078"/>
                </a:cubicBezTo>
                <a:cubicBezTo>
                  <a:pt x="272647" y="36776"/>
                  <a:pt x="273666" y="35757"/>
                  <a:pt x="274971" y="35527"/>
                </a:cubicBezTo>
                <a:cubicBezTo>
                  <a:pt x="276676" y="35226"/>
                  <a:pt x="278305" y="36369"/>
                  <a:pt x="278610" y="38078"/>
                </a:cubicBezTo>
                <a:cubicBezTo>
                  <a:pt x="278553" y="45653"/>
                  <a:pt x="278105" y="53218"/>
                  <a:pt x="277276" y="60748"/>
                </a:cubicBezTo>
                <a:cubicBezTo>
                  <a:pt x="288802" y="50937"/>
                  <a:pt x="286516" y="33792"/>
                  <a:pt x="280801" y="20076"/>
                </a:cubicBezTo>
                <a:close/>
                <a:moveTo>
                  <a:pt x="334617" y="359"/>
                </a:moveTo>
                <a:cubicBezTo>
                  <a:pt x="342427" y="2741"/>
                  <a:pt x="342047" y="13218"/>
                  <a:pt x="340903" y="19409"/>
                </a:cubicBezTo>
                <a:cubicBezTo>
                  <a:pt x="337865" y="31439"/>
                  <a:pt x="332169" y="42635"/>
                  <a:pt x="324235" y="52175"/>
                </a:cubicBezTo>
                <a:cubicBezTo>
                  <a:pt x="323654" y="53025"/>
                  <a:pt x="322692" y="53526"/>
                  <a:pt x="321663" y="53509"/>
                </a:cubicBezTo>
                <a:cubicBezTo>
                  <a:pt x="316253" y="68992"/>
                  <a:pt x="307909" y="83287"/>
                  <a:pt x="297089" y="95609"/>
                </a:cubicBezTo>
                <a:cubicBezTo>
                  <a:pt x="303470" y="93323"/>
                  <a:pt x="311185" y="91609"/>
                  <a:pt x="318424" y="89227"/>
                </a:cubicBezTo>
                <a:cubicBezTo>
                  <a:pt x="318348" y="88850"/>
                  <a:pt x="318348" y="88462"/>
                  <a:pt x="318424" y="88084"/>
                </a:cubicBezTo>
                <a:cubicBezTo>
                  <a:pt x="319977" y="83079"/>
                  <a:pt x="322882" y="78599"/>
                  <a:pt x="326806" y="75130"/>
                </a:cubicBezTo>
                <a:cubicBezTo>
                  <a:pt x="329664" y="72654"/>
                  <a:pt x="334426" y="69034"/>
                  <a:pt x="338427" y="70749"/>
                </a:cubicBezTo>
                <a:cubicBezTo>
                  <a:pt x="341132" y="72041"/>
                  <a:pt x="342380" y="75199"/>
                  <a:pt x="341284" y="77988"/>
                </a:cubicBezTo>
                <a:cubicBezTo>
                  <a:pt x="341304" y="78008"/>
                  <a:pt x="341322" y="78029"/>
                  <a:pt x="341342" y="78050"/>
                </a:cubicBezTo>
                <a:cubicBezTo>
                  <a:pt x="342256" y="78997"/>
                  <a:pt x="342227" y="80505"/>
                  <a:pt x="341284" y="81417"/>
                </a:cubicBezTo>
                <a:cubicBezTo>
                  <a:pt x="328426" y="98562"/>
                  <a:pt x="302422" y="95323"/>
                  <a:pt x="286135" y="107325"/>
                </a:cubicBezTo>
                <a:lnTo>
                  <a:pt x="277848" y="116088"/>
                </a:lnTo>
                <a:cubicBezTo>
                  <a:pt x="251368" y="143520"/>
                  <a:pt x="239557" y="177620"/>
                  <a:pt x="230794" y="213624"/>
                </a:cubicBezTo>
                <a:cubicBezTo>
                  <a:pt x="242301" y="191969"/>
                  <a:pt x="256902" y="172106"/>
                  <a:pt x="274133" y="154664"/>
                </a:cubicBezTo>
                <a:cubicBezTo>
                  <a:pt x="291173" y="137913"/>
                  <a:pt x="311166" y="124448"/>
                  <a:pt x="333093" y="114945"/>
                </a:cubicBezTo>
                <a:lnTo>
                  <a:pt x="333093" y="114469"/>
                </a:lnTo>
                <a:cubicBezTo>
                  <a:pt x="340332" y="105515"/>
                  <a:pt x="347952" y="96752"/>
                  <a:pt x="355667" y="88180"/>
                </a:cubicBezTo>
                <a:cubicBezTo>
                  <a:pt x="355581" y="87326"/>
                  <a:pt x="355896" y="86481"/>
                  <a:pt x="356524" y="85894"/>
                </a:cubicBezTo>
                <a:cubicBezTo>
                  <a:pt x="366145" y="75607"/>
                  <a:pt x="369764" y="32077"/>
                  <a:pt x="393958" y="42460"/>
                </a:cubicBezTo>
                <a:cubicBezTo>
                  <a:pt x="415675" y="51985"/>
                  <a:pt x="385385" y="71797"/>
                  <a:pt x="371288" y="80560"/>
                </a:cubicBezTo>
                <a:cubicBezTo>
                  <a:pt x="362144" y="90180"/>
                  <a:pt x="353381" y="100181"/>
                  <a:pt x="344809" y="110373"/>
                </a:cubicBezTo>
                <a:cubicBezTo>
                  <a:pt x="370440" y="91878"/>
                  <a:pt x="398320" y="76708"/>
                  <a:pt x="427772" y="65224"/>
                </a:cubicBezTo>
                <a:cubicBezTo>
                  <a:pt x="427695" y="64352"/>
                  <a:pt x="428048" y="63498"/>
                  <a:pt x="428724" y="62939"/>
                </a:cubicBezTo>
                <a:cubicBezTo>
                  <a:pt x="447307" y="46310"/>
                  <a:pt x="472777" y="39677"/>
                  <a:pt x="497114" y="45127"/>
                </a:cubicBezTo>
                <a:cubicBezTo>
                  <a:pt x="498637" y="42650"/>
                  <a:pt x="502828" y="43126"/>
                  <a:pt x="502828" y="46555"/>
                </a:cubicBezTo>
                <a:cubicBezTo>
                  <a:pt x="499781" y="80179"/>
                  <a:pt x="452346" y="78750"/>
                  <a:pt x="429105" y="71225"/>
                </a:cubicBezTo>
                <a:cubicBezTo>
                  <a:pt x="407121" y="79539"/>
                  <a:pt x="386157" y="90340"/>
                  <a:pt x="366621" y="103420"/>
                </a:cubicBezTo>
                <a:cubicBezTo>
                  <a:pt x="380670" y="99601"/>
                  <a:pt x="395006" y="96926"/>
                  <a:pt x="409483" y="95419"/>
                </a:cubicBezTo>
                <a:cubicBezTo>
                  <a:pt x="410007" y="95257"/>
                  <a:pt x="410579" y="95257"/>
                  <a:pt x="411103" y="95419"/>
                </a:cubicBezTo>
                <a:cubicBezTo>
                  <a:pt x="420847" y="93150"/>
                  <a:pt x="431057" y="94051"/>
                  <a:pt x="440249" y="97991"/>
                </a:cubicBezTo>
                <a:cubicBezTo>
                  <a:pt x="448060" y="101896"/>
                  <a:pt x="455489" y="110849"/>
                  <a:pt x="449774" y="119517"/>
                </a:cubicBezTo>
                <a:cubicBezTo>
                  <a:pt x="443545" y="126726"/>
                  <a:pt x="433334" y="129008"/>
                  <a:pt x="424628" y="125137"/>
                </a:cubicBezTo>
                <a:cubicBezTo>
                  <a:pt x="420151" y="123609"/>
                  <a:pt x="416151" y="120951"/>
                  <a:pt x="413008" y="117422"/>
                </a:cubicBezTo>
                <a:cubicBezTo>
                  <a:pt x="408817" y="112183"/>
                  <a:pt x="407293" y="105896"/>
                  <a:pt x="401578" y="102658"/>
                </a:cubicBezTo>
                <a:cubicBezTo>
                  <a:pt x="367288" y="107464"/>
                  <a:pt x="334541" y="120039"/>
                  <a:pt x="305851" y="139424"/>
                </a:cubicBezTo>
                <a:cubicBezTo>
                  <a:pt x="320272" y="138200"/>
                  <a:pt x="334788" y="139752"/>
                  <a:pt x="348619" y="143996"/>
                </a:cubicBezTo>
                <a:cubicBezTo>
                  <a:pt x="349133" y="143251"/>
                  <a:pt x="350000" y="142821"/>
                  <a:pt x="350905" y="142853"/>
                </a:cubicBezTo>
                <a:cubicBezTo>
                  <a:pt x="375536" y="142247"/>
                  <a:pt x="398692" y="154566"/>
                  <a:pt x="411960" y="175333"/>
                </a:cubicBezTo>
                <a:cubicBezTo>
                  <a:pt x="413865" y="178286"/>
                  <a:pt x="410150" y="180953"/>
                  <a:pt x="407769" y="179524"/>
                </a:cubicBezTo>
                <a:cubicBezTo>
                  <a:pt x="384318" y="182114"/>
                  <a:pt x="361344" y="171613"/>
                  <a:pt x="347952" y="152188"/>
                </a:cubicBezTo>
                <a:cubicBezTo>
                  <a:pt x="347609" y="151530"/>
                  <a:pt x="347609" y="150749"/>
                  <a:pt x="347952" y="150092"/>
                </a:cubicBezTo>
                <a:cubicBezTo>
                  <a:pt x="332588" y="145128"/>
                  <a:pt x="316300" y="143759"/>
                  <a:pt x="300327" y="146092"/>
                </a:cubicBezTo>
                <a:cubicBezTo>
                  <a:pt x="299393" y="146249"/>
                  <a:pt x="298450" y="145968"/>
                  <a:pt x="297755" y="145330"/>
                </a:cubicBezTo>
                <a:cubicBezTo>
                  <a:pt x="247587" y="182223"/>
                  <a:pt x="215573" y="238781"/>
                  <a:pt x="209744" y="300778"/>
                </a:cubicBezTo>
                <a:lnTo>
                  <a:pt x="209744" y="441081"/>
                </a:lnTo>
                <a:cubicBezTo>
                  <a:pt x="228308" y="350097"/>
                  <a:pt x="289278" y="273483"/>
                  <a:pt x="373765" y="234960"/>
                </a:cubicBezTo>
                <a:cubicBezTo>
                  <a:pt x="374203" y="234714"/>
                  <a:pt x="374698" y="234580"/>
                  <a:pt x="375213" y="234567"/>
                </a:cubicBezTo>
                <a:cubicBezTo>
                  <a:pt x="376946" y="234521"/>
                  <a:pt x="378384" y="235892"/>
                  <a:pt x="378432" y="237627"/>
                </a:cubicBezTo>
                <a:cubicBezTo>
                  <a:pt x="374593" y="289850"/>
                  <a:pt x="355705" y="339841"/>
                  <a:pt x="324044" y="381550"/>
                </a:cubicBezTo>
                <a:cubicBezTo>
                  <a:pt x="308623" y="402507"/>
                  <a:pt x="291621" y="422250"/>
                  <a:pt x="273181" y="440605"/>
                </a:cubicBezTo>
                <a:cubicBezTo>
                  <a:pt x="252321" y="461750"/>
                  <a:pt x="226794" y="480705"/>
                  <a:pt x="210697" y="505946"/>
                </a:cubicBezTo>
                <a:cubicBezTo>
                  <a:pt x="210887" y="513757"/>
                  <a:pt x="211268" y="521567"/>
                  <a:pt x="212125" y="529473"/>
                </a:cubicBezTo>
                <a:cubicBezTo>
                  <a:pt x="212354" y="530759"/>
                  <a:pt x="211506" y="531997"/>
                  <a:pt x="210220" y="532235"/>
                </a:cubicBezTo>
                <a:lnTo>
                  <a:pt x="210220" y="573193"/>
                </a:lnTo>
                <a:cubicBezTo>
                  <a:pt x="212840" y="567764"/>
                  <a:pt x="216459" y="562887"/>
                  <a:pt x="220889" y="558810"/>
                </a:cubicBezTo>
                <a:cubicBezTo>
                  <a:pt x="224032" y="539855"/>
                  <a:pt x="241748" y="530330"/>
                  <a:pt x="259560" y="528902"/>
                </a:cubicBezTo>
                <a:cubicBezTo>
                  <a:pt x="261246" y="528902"/>
                  <a:pt x="262608" y="530264"/>
                  <a:pt x="262608" y="531950"/>
                </a:cubicBezTo>
                <a:cubicBezTo>
                  <a:pt x="261779" y="550571"/>
                  <a:pt x="246196" y="565106"/>
                  <a:pt x="227556" y="564620"/>
                </a:cubicBezTo>
                <a:cubicBezTo>
                  <a:pt x="226613" y="564582"/>
                  <a:pt x="225746" y="564134"/>
                  <a:pt x="225175" y="563382"/>
                </a:cubicBezTo>
                <a:cubicBezTo>
                  <a:pt x="217640" y="570059"/>
                  <a:pt x="212945" y="579355"/>
                  <a:pt x="212030" y="589385"/>
                </a:cubicBezTo>
                <a:cubicBezTo>
                  <a:pt x="211954" y="590490"/>
                  <a:pt x="211249" y="591462"/>
                  <a:pt x="210220" y="591862"/>
                </a:cubicBezTo>
                <a:lnTo>
                  <a:pt x="210220" y="619960"/>
                </a:lnTo>
                <a:cubicBezTo>
                  <a:pt x="212725" y="613731"/>
                  <a:pt x="216907" y="608321"/>
                  <a:pt x="222317" y="604339"/>
                </a:cubicBezTo>
                <a:cubicBezTo>
                  <a:pt x="225899" y="597862"/>
                  <a:pt x="230832" y="592243"/>
                  <a:pt x="236795" y="587861"/>
                </a:cubicBezTo>
                <a:cubicBezTo>
                  <a:pt x="241367" y="584813"/>
                  <a:pt x="248606" y="583766"/>
                  <a:pt x="251654" y="589290"/>
                </a:cubicBezTo>
                <a:cubicBezTo>
                  <a:pt x="254702" y="594814"/>
                  <a:pt x="249368" y="599863"/>
                  <a:pt x="245177" y="602816"/>
                </a:cubicBezTo>
                <a:cubicBezTo>
                  <a:pt x="239805" y="606664"/>
                  <a:pt x="233395" y="608788"/>
                  <a:pt x="226794" y="608912"/>
                </a:cubicBezTo>
                <a:lnTo>
                  <a:pt x="226318" y="608912"/>
                </a:lnTo>
                <a:cubicBezTo>
                  <a:pt x="219517" y="613798"/>
                  <a:pt x="215116" y="621351"/>
                  <a:pt x="214221" y="629676"/>
                </a:cubicBezTo>
                <a:cubicBezTo>
                  <a:pt x="213973" y="631486"/>
                  <a:pt x="212316" y="632762"/>
                  <a:pt x="210506" y="632533"/>
                </a:cubicBezTo>
                <a:lnTo>
                  <a:pt x="210506" y="769217"/>
                </a:lnTo>
                <a:cubicBezTo>
                  <a:pt x="217479" y="753501"/>
                  <a:pt x="227670" y="739414"/>
                  <a:pt x="240415" y="727879"/>
                </a:cubicBezTo>
                <a:cubicBezTo>
                  <a:pt x="244225" y="719516"/>
                  <a:pt x="246358" y="710486"/>
                  <a:pt x="246701" y="701304"/>
                </a:cubicBezTo>
                <a:cubicBezTo>
                  <a:pt x="245663" y="701685"/>
                  <a:pt x="244501" y="701342"/>
                  <a:pt x="243844" y="700447"/>
                </a:cubicBezTo>
                <a:cubicBezTo>
                  <a:pt x="231766" y="685540"/>
                  <a:pt x="230766" y="664518"/>
                  <a:pt x="241367" y="648535"/>
                </a:cubicBezTo>
                <a:cubicBezTo>
                  <a:pt x="240034" y="645964"/>
                  <a:pt x="242701" y="642249"/>
                  <a:pt x="245463" y="644249"/>
                </a:cubicBezTo>
                <a:cubicBezTo>
                  <a:pt x="246311" y="644840"/>
                  <a:pt x="247130" y="645468"/>
                  <a:pt x="247920" y="646126"/>
                </a:cubicBezTo>
                <a:cubicBezTo>
                  <a:pt x="264113" y="659575"/>
                  <a:pt x="266332" y="683587"/>
                  <a:pt x="252892" y="699780"/>
                </a:cubicBezTo>
                <a:cubicBezTo>
                  <a:pt x="252797" y="706543"/>
                  <a:pt x="251835" y="713267"/>
                  <a:pt x="250035" y="719783"/>
                </a:cubicBezTo>
                <a:cubicBezTo>
                  <a:pt x="257074" y="714153"/>
                  <a:pt x="264522" y="709057"/>
                  <a:pt x="272323" y="704543"/>
                </a:cubicBezTo>
                <a:cubicBezTo>
                  <a:pt x="272295" y="703742"/>
                  <a:pt x="272571" y="702961"/>
                  <a:pt x="273085" y="702352"/>
                </a:cubicBezTo>
                <a:cubicBezTo>
                  <a:pt x="286173" y="685740"/>
                  <a:pt x="295383" y="666404"/>
                  <a:pt x="300041" y="645773"/>
                </a:cubicBezTo>
                <a:cubicBezTo>
                  <a:pt x="286430" y="618827"/>
                  <a:pt x="294231" y="585985"/>
                  <a:pt x="318520" y="568049"/>
                </a:cubicBezTo>
                <a:cubicBezTo>
                  <a:pt x="318424" y="564049"/>
                  <a:pt x="324711" y="564144"/>
                  <a:pt x="324711" y="568049"/>
                </a:cubicBezTo>
                <a:cubicBezTo>
                  <a:pt x="326549" y="587052"/>
                  <a:pt x="326740" y="606168"/>
                  <a:pt x="325282" y="625199"/>
                </a:cubicBezTo>
                <a:cubicBezTo>
                  <a:pt x="324330" y="635362"/>
                  <a:pt x="318358" y="644364"/>
                  <a:pt x="309376" y="649202"/>
                </a:cubicBezTo>
                <a:cubicBezTo>
                  <a:pt x="308309" y="649926"/>
                  <a:pt x="306918" y="649926"/>
                  <a:pt x="305851" y="649202"/>
                </a:cubicBezTo>
                <a:cubicBezTo>
                  <a:pt x="301670" y="666938"/>
                  <a:pt x="294202" y="683740"/>
                  <a:pt x="283849" y="698732"/>
                </a:cubicBezTo>
                <a:cubicBezTo>
                  <a:pt x="289087" y="696065"/>
                  <a:pt x="294422" y="693589"/>
                  <a:pt x="299756" y="691208"/>
                </a:cubicBezTo>
                <a:cubicBezTo>
                  <a:pt x="299574" y="690617"/>
                  <a:pt x="299574" y="689988"/>
                  <a:pt x="299756" y="689398"/>
                </a:cubicBezTo>
                <a:cubicBezTo>
                  <a:pt x="310080" y="669310"/>
                  <a:pt x="331683" y="657622"/>
                  <a:pt x="354143" y="659966"/>
                </a:cubicBezTo>
                <a:cubicBezTo>
                  <a:pt x="354781" y="660042"/>
                  <a:pt x="355381" y="660308"/>
                  <a:pt x="355858" y="660728"/>
                </a:cubicBezTo>
                <a:cubicBezTo>
                  <a:pt x="357477" y="659394"/>
                  <a:pt x="360715" y="659489"/>
                  <a:pt x="360715" y="662061"/>
                </a:cubicBezTo>
                <a:cubicBezTo>
                  <a:pt x="366716" y="689112"/>
                  <a:pt x="326806" y="697304"/>
                  <a:pt x="307756" y="695779"/>
                </a:cubicBezTo>
                <a:cubicBezTo>
                  <a:pt x="307070" y="695713"/>
                  <a:pt x="306432" y="695408"/>
                  <a:pt x="305947" y="694922"/>
                </a:cubicBezTo>
                <a:lnTo>
                  <a:pt x="305185" y="695494"/>
                </a:lnTo>
                <a:cubicBezTo>
                  <a:pt x="283325" y="704057"/>
                  <a:pt x="263141" y="716411"/>
                  <a:pt x="245558" y="731975"/>
                </a:cubicBezTo>
                <a:lnTo>
                  <a:pt x="245082" y="733117"/>
                </a:lnTo>
                <a:cubicBezTo>
                  <a:pt x="244663" y="734013"/>
                  <a:pt x="243777" y="734594"/>
                  <a:pt x="242796" y="734641"/>
                </a:cubicBezTo>
                <a:cubicBezTo>
                  <a:pt x="241824" y="735518"/>
                  <a:pt x="240910" y="736432"/>
                  <a:pt x="240034" y="737404"/>
                </a:cubicBezTo>
                <a:cubicBezTo>
                  <a:pt x="247920" y="734632"/>
                  <a:pt x="256169" y="733022"/>
                  <a:pt x="264513" y="732641"/>
                </a:cubicBezTo>
                <a:cubicBezTo>
                  <a:pt x="264875" y="731984"/>
                  <a:pt x="265494" y="731498"/>
                  <a:pt x="266227" y="731308"/>
                </a:cubicBezTo>
                <a:cubicBezTo>
                  <a:pt x="269513" y="730317"/>
                  <a:pt x="272905" y="729679"/>
                  <a:pt x="276324" y="729403"/>
                </a:cubicBezTo>
                <a:cubicBezTo>
                  <a:pt x="280315" y="725879"/>
                  <a:pt x="285601" y="724183"/>
                  <a:pt x="290897" y="724735"/>
                </a:cubicBezTo>
                <a:cubicBezTo>
                  <a:pt x="295250" y="725659"/>
                  <a:pt x="298689" y="728993"/>
                  <a:pt x="299756" y="733308"/>
                </a:cubicBezTo>
                <a:cubicBezTo>
                  <a:pt x="302518" y="747691"/>
                  <a:pt x="281182" y="743690"/>
                  <a:pt x="273943" y="741500"/>
                </a:cubicBezTo>
                <a:cubicBezTo>
                  <a:pt x="272752" y="741138"/>
                  <a:pt x="271914" y="740071"/>
                  <a:pt x="271847" y="738833"/>
                </a:cubicBezTo>
                <a:cubicBezTo>
                  <a:pt x="258188" y="738242"/>
                  <a:pt x="244596" y="741090"/>
                  <a:pt x="232318" y="747119"/>
                </a:cubicBezTo>
                <a:cubicBezTo>
                  <a:pt x="231909" y="747205"/>
                  <a:pt x="231490" y="747205"/>
                  <a:pt x="231080" y="747119"/>
                </a:cubicBezTo>
                <a:cubicBezTo>
                  <a:pt x="221069" y="759559"/>
                  <a:pt x="214031" y="774123"/>
                  <a:pt x="210506" y="789696"/>
                </a:cubicBezTo>
                <a:lnTo>
                  <a:pt x="210506" y="923046"/>
                </a:lnTo>
                <a:cubicBezTo>
                  <a:pt x="211916" y="912626"/>
                  <a:pt x="217745" y="903329"/>
                  <a:pt x="226508" y="897519"/>
                </a:cubicBezTo>
                <a:cubicBezTo>
                  <a:pt x="250797" y="883708"/>
                  <a:pt x="250797" y="919427"/>
                  <a:pt x="251654" y="933238"/>
                </a:cubicBezTo>
                <a:cubicBezTo>
                  <a:pt x="253750" y="965242"/>
                  <a:pt x="255464" y="997246"/>
                  <a:pt x="256417" y="1029250"/>
                </a:cubicBezTo>
                <a:cubicBezTo>
                  <a:pt x="259465" y="996808"/>
                  <a:pt x="264332" y="964566"/>
                  <a:pt x="270990" y="932666"/>
                </a:cubicBezTo>
                <a:cubicBezTo>
                  <a:pt x="274609" y="915426"/>
                  <a:pt x="279277" y="857895"/>
                  <a:pt x="309090" y="866467"/>
                </a:cubicBezTo>
                <a:cubicBezTo>
                  <a:pt x="322911" y="872325"/>
                  <a:pt x="333579" y="883793"/>
                  <a:pt x="338427" y="897995"/>
                </a:cubicBezTo>
                <a:cubicBezTo>
                  <a:pt x="344047" y="916093"/>
                  <a:pt x="332331" y="940096"/>
                  <a:pt x="326521" y="957050"/>
                </a:cubicBezTo>
                <a:cubicBezTo>
                  <a:pt x="313814" y="993626"/>
                  <a:pt x="297641" y="1028897"/>
                  <a:pt x="278229" y="1062397"/>
                </a:cubicBezTo>
                <a:cubicBezTo>
                  <a:pt x="308042" y="1027535"/>
                  <a:pt x="334903" y="990959"/>
                  <a:pt x="361858" y="953716"/>
                </a:cubicBezTo>
                <a:cubicBezTo>
                  <a:pt x="373574" y="937619"/>
                  <a:pt x="403578" y="908092"/>
                  <a:pt x="424628" y="930285"/>
                </a:cubicBezTo>
                <a:cubicBezTo>
                  <a:pt x="442631" y="948954"/>
                  <a:pt x="397958" y="986959"/>
                  <a:pt x="386528" y="998103"/>
                </a:cubicBezTo>
                <a:cubicBezTo>
                  <a:pt x="362954" y="1021039"/>
                  <a:pt x="338227" y="1042756"/>
                  <a:pt x="312424" y="1063159"/>
                </a:cubicBezTo>
                <a:cubicBezTo>
                  <a:pt x="334331" y="1048385"/>
                  <a:pt x="357925" y="1036298"/>
                  <a:pt x="382718" y="1027154"/>
                </a:cubicBezTo>
                <a:cubicBezTo>
                  <a:pt x="395291" y="1023154"/>
                  <a:pt x="436630" y="1020868"/>
                  <a:pt x="440344" y="1041251"/>
                </a:cubicBezTo>
                <a:cubicBezTo>
                  <a:pt x="443583" y="1059539"/>
                  <a:pt x="407007" y="1069541"/>
                  <a:pt x="394339" y="1073541"/>
                </a:cubicBezTo>
                <a:cubicBezTo>
                  <a:pt x="387766" y="1075446"/>
                  <a:pt x="381480" y="1077161"/>
                  <a:pt x="375289" y="1078875"/>
                </a:cubicBezTo>
                <a:cubicBezTo>
                  <a:pt x="392339" y="1076017"/>
                  <a:pt x="409388" y="1073351"/>
                  <a:pt x="426533" y="1071255"/>
                </a:cubicBezTo>
                <a:cubicBezTo>
                  <a:pt x="446631" y="1068779"/>
                  <a:pt x="492256" y="1062968"/>
                  <a:pt x="496637" y="1093448"/>
                </a:cubicBezTo>
                <a:cubicBezTo>
                  <a:pt x="501114" y="1122023"/>
                  <a:pt x="442440" y="1120690"/>
                  <a:pt x="424914" y="1122023"/>
                </a:cubicBezTo>
                <a:cubicBezTo>
                  <a:pt x="405045" y="1123528"/>
                  <a:pt x="385099" y="1123852"/>
                  <a:pt x="365192" y="1122976"/>
                </a:cubicBezTo>
                <a:cubicBezTo>
                  <a:pt x="382756" y="1126948"/>
                  <a:pt x="399920" y="1132558"/>
                  <a:pt x="416437" y="1139740"/>
                </a:cubicBezTo>
                <a:cubicBezTo>
                  <a:pt x="417103" y="1138625"/>
                  <a:pt x="418399" y="1138044"/>
                  <a:pt x="419675" y="1138311"/>
                </a:cubicBezTo>
                <a:cubicBezTo>
                  <a:pt x="484636" y="1149170"/>
                  <a:pt x="552835" y="1158028"/>
                  <a:pt x="617128" y="1138311"/>
                </a:cubicBezTo>
                <a:cubicBezTo>
                  <a:pt x="619891" y="1137454"/>
                  <a:pt x="622462" y="1136501"/>
                  <a:pt x="625129" y="1135549"/>
                </a:cubicBezTo>
                <a:cubicBezTo>
                  <a:pt x="623882" y="1124957"/>
                  <a:pt x="624453" y="1114222"/>
                  <a:pt x="626844" y="1103830"/>
                </a:cubicBezTo>
                <a:cubicBezTo>
                  <a:pt x="626606" y="1103088"/>
                  <a:pt x="626606" y="1102288"/>
                  <a:pt x="626844" y="1101545"/>
                </a:cubicBezTo>
                <a:cubicBezTo>
                  <a:pt x="614652" y="1075922"/>
                  <a:pt x="630082" y="1052015"/>
                  <a:pt x="645894" y="1031917"/>
                </a:cubicBezTo>
                <a:cubicBezTo>
                  <a:pt x="646113" y="1030755"/>
                  <a:pt x="646961" y="1029802"/>
                  <a:pt x="648085" y="1029440"/>
                </a:cubicBezTo>
                <a:cubicBezTo>
                  <a:pt x="650085" y="1028297"/>
                  <a:pt x="652276" y="1030393"/>
                  <a:pt x="652276" y="1032679"/>
                </a:cubicBezTo>
                <a:cubicBezTo>
                  <a:pt x="660581" y="1047395"/>
                  <a:pt x="663153" y="1064664"/>
                  <a:pt x="659515" y="1081161"/>
                </a:cubicBezTo>
                <a:cubicBezTo>
                  <a:pt x="655962" y="1093544"/>
                  <a:pt x="645637" y="1102802"/>
                  <a:pt x="632940" y="1104974"/>
                </a:cubicBezTo>
                <a:cubicBezTo>
                  <a:pt x="630806" y="1114337"/>
                  <a:pt x="630235" y="1123995"/>
                  <a:pt x="631225" y="1133549"/>
                </a:cubicBezTo>
                <a:cubicBezTo>
                  <a:pt x="645961" y="1127814"/>
                  <a:pt x="659886" y="1120194"/>
                  <a:pt x="672659" y="1110879"/>
                </a:cubicBezTo>
                <a:cubicBezTo>
                  <a:pt x="672583" y="1110469"/>
                  <a:pt x="672583" y="1110050"/>
                  <a:pt x="672659" y="1109641"/>
                </a:cubicBezTo>
                <a:cubicBezTo>
                  <a:pt x="676936" y="1098401"/>
                  <a:pt x="679536" y="1086590"/>
                  <a:pt x="680374" y="1074589"/>
                </a:cubicBezTo>
                <a:cubicBezTo>
                  <a:pt x="680231" y="1074055"/>
                  <a:pt x="680231" y="1073503"/>
                  <a:pt x="680374" y="1072970"/>
                </a:cubicBezTo>
                <a:cubicBezTo>
                  <a:pt x="675422" y="1068283"/>
                  <a:pt x="672745" y="1061682"/>
                  <a:pt x="673040" y="1054872"/>
                </a:cubicBezTo>
                <a:cubicBezTo>
                  <a:pt x="673764" y="1048633"/>
                  <a:pt x="679050" y="1043928"/>
                  <a:pt x="685327" y="1043918"/>
                </a:cubicBezTo>
                <a:cubicBezTo>
                  <a:pt x="690966" y="1044652"/>
                  <a:pt x="695100" y="1049576"/>
                  <a:pt x="694852" y="1055253"/>
                </a:cubicBezTo>
                <a:cubicBezTo>
                  <a:pt x="694005" y="1061835"/>
                  <a:pt x="691366" y="1068064"/>
                  <a:pt x="687232" y="1073255"/>
                </a:cubicBezTo>
                <a:cubicBezTo>
                  <a:pt x="686585" y="1083733"/>
                  <a:pt x="684661" y="1094096"/>
                  <a:pt x="681517" y="1104116"/>
                </a:cubicBezTo>
                <a:cubicBezTo>
                  <a:pt x="696510" y="1091648"/>
                  <a:pt x="709911" y="1077380"/>
                  <a:pt x="721427" y="1061635"/>
                </a:cubicBezTo>
                <a:cubicBezTo>
                  <a:pt x="721132" y="1060930"/>
                  <a:pt x="721132" y="1060149"/>
                  <a:pt x="721427" y="1059444"/>
                </a:cubicBezTo>
                <a:cubicBezTo>
                  <a:pt x="723380" y="1048643"/>
                  <a:pt x="723380" y="1037575"/>
                  <a:pt x="721427" y="1026773"/>
                </a:cubicBezTo>
                <a:cubicBezTo>
                  <a:pt x="715083" y="1023573"/>
                  <a:pt x="710312" y="1017934"/>
                  <a:pt x="708187" y="1011152"/>
                </a:cubicBezTo>
                <a:cubicBezTo>
                  <a:pt x="705959" y="1005580"/>
                  <a:pt x="707759" y="999208"/>
                  <a:pt x="712569" y="995627"/>
                </a:cubicBezTo>
                <a:cubicBezTo>
                  <a:pt x="713398" y="995169"/>
                  <a:pt x="714302" y="994846"/>
                  <a:pt x="715236" y="994674"/>
                </a:cubicBezTo>
                <a:cubicBezTo>
                  <a:pt x="716493" y="993779"/>
                  <a:pt x="718170" y="993779"/>
                  <a:pt x="719427" y="994674"/>
                </a:cubicBezTo>
                <a:cubicBezTo>
                  <a:pt x="722751" y="995112"/>
                  <a:pt x="725752" y="996903"/>
                  <a:pt x="727714" y="999627"/>
                </a:cubicBezTo>
                <a:cubicBezTo>
                  <a:pt x="731428" y="1006761"/>
                  <a:pt x="731428" y="1015258"/>
                  <a:pt x="727714" y="1022392"/>
                </a:cubicBezTo>
                <a:cubicBezTo>
                  <a:pt x="727533" y="1022839"/>
                  <a:pt x="727237" y="1023239"/>
                  <a:pt x="726856" y="1023535"/>
                </a:cubicBezTo>
                <a:cubicBezTo>
                  <a:pt x="728704" y="1032946"/>
                  <a:pt x="729219" y="1042556"/>
                  <a:pt x="728381" y="1052110"/>
                </a:cubicBezTo>
                <a:cubicBezTo>
                  <a:pt x="734667" y="1042394"/>
                  <a:pt x="741144" y="1032107"/>
                  <a:pt x="747431" y="1021344"/>
                </a:cubicBezTo>
                <a:cubicBezTo>
                  <a:pt x="747326" y="1020906"/>
                  <a:pt x="747326" y="1020449"/>
                  <a:pt x="747431" y="1020011"/>
                </a:cubicBezTo>
                <a:cubicBezTo>
                  <a:pt x="747907" y="1012771"/>
                  <a:pt x="748954" y="984768"/>
                  <a:pt x="763147" y="991436"/>
                </a:cubicBezTo>
                <a:cubicBezTo>
                  <a:pt x="777339" y="998103"/>
                  <a:pt x="763337" y="1016962"/>
                  <a:pt x="754860" y="1021534"/>
                </a:cubicBezTo>
                <a:cubicBezTo>
                  <a:pt x="748288" y="1032869"/>
                  <a:pt x="741620" y="1043728"/>
                  <a:pt x="734572" y="1054015"/>
                </a:cubicBezTo>
                <a:cubicBezTo>
                  <a:pt x="739258" y="1050957"/>
                  <a:pt x="744363" y="1048586"/>
                  <a:pt x="749716" y="1046966"/>
                </a:cubicBezTo>
                <a:cubicBezTo>
                  <a:pt x="749697" y="1046100"/>
                  <a:pt x="750040" y="1045271"/>
                  <a:pt x="750669" y="1044680"/>
                </a:cubicBezTo>
                <a:cubicBezTo>
                  <a:pt x="761832" y="1034746"/>
                  <a:pt x="777768" y="1032250"/>
                  <a:pt x="791436" y="1038299"/>
                </a:cubicBezTo>
                <a:cubicBezTo>
                  <a:pt x="792007" y="1038556"/>
                  <a:pt x="792474" y="1038994"/>
                  <a:pt x="792769" y="1039537"/>
                </a:cubicBezTo>
                <a:cubicBezTo>
                  <a:pt x="794046" y="1040165"/>
                  <a:pt x="794713" y="1041585"/>
                  <a:pt x="794389" y="1042966"/>
                </a:cubicBezTo>
                <a:cubicBezTo>
                  <a:pt x="790102" y="1060778"/>
                  <a:pt x="765623" y="1059539"/>
                  <a:pt x="753431" y="1052491"/>
                </a:cubicBezTo>
                <a:cubicBezTo>
                  <a:pt x="743916" y="1055005"/>
                  <a:pt x="735296" y="1060158"/>
                  <a:pt x="728571" y="1067350"/>
                </a:cubicBezTo>
                <a:cubicBezTo>
                  <a:pt x="727580" y="1068283"/>
                  <a:pt x="726037" y="1068283"/>
                  <a:pt x="725047" y="1067350"/>
                </a:cubicBezTo>
                <a:cubicBezTo>
                  <a:pt x="720284" y="1073636"/>
                  <a:pt x="715331" y="1079732"/>
                  <a:pt x="710188" y="1085542"/>
                </a:cubicBezTo>
                <a:cubicBezTo>
                  <a:pt x="716160" y="1082685"/>
                  <a:pt x="722627" y="1081037"/>
                  <a:pt x="729238" y="1080685"/>
                </a:cubicBezTo>
                <a:cubicBezTo>
                  <a:pt x="734543" y="1076256"/>
                  <a:pt x="740972" y="1073389"/>
                  <a:pt x="747811" y="1072398"/>
                </a:cubicBezTo>
                <a:cubicBezTo>
                  <a:pt x="752098" y="1072112"/>
                  <a:pt x="759432" y="1072779"/>
                  <a:pt x="760956" y="1077637"/>
                </a:cubicBezTo>
                <a:cubicBezTo>
                  <a:pt x="762480" y="1082495"/>
                  <a:pt x="758194" y="1087733"/>
                  <a:pt x="754289" y="1090019"/>
                </a:cubicBezTo>
                <a:cubicBezTo>
                  <a:pt x="747487" y="1092829"/>
                  <a:pt x="739848" y="1092829"/>
                  <a:pt x="733048" y="1090019"/>
                </a:cubicBezTo>
                <a:cubicBezTo>
                  <a:pt x="733048" y="1090019"/>
                  <a:pt x="733038" y="1090019"/>
                  <a:pt x="733038" y="1090019"/>
                </a:cubicBezTo>
                <a:cubicBezTo>
                  <a:pt x="731600" y="1089724"/>
                  <a:pt x="730657" y="1088324"/>
                  <a:pt x="730952" y="1086876"/>
                </a:cubicBezTo>
                <a:cubicBezTo>
                  <a:pt x="730162" y="1087352"/>
                  <a:pt x="729171" y="1087352"/>
                  <a:pt x="728381" y="1086876"/>
                </a:cubicBezTo>
                <a:cubicBezTo>
                  <a:pt x="716303" y="1088610"/>
                  <a:pt x="704901" y="1093505"/>
                  <a:pt x="695329" y="1101068"/>
                </a:cubicBezTo>
                <a:cubicBezTo>
                  <a:pt x="694948" y="1101154"/>
                  <a:pt x="694567" y="1101154"/>
                  <a:pt x="694186" y="1101068"/>
                </a:cubicBezTo>
                <a:cubicBezTo>
                  <a:pt x="674612" y="1119194"/>
                  <a:pt x="651438" y="1132987"/>
                  <a:pt x="626177" y="1141550"/>
                </a:cubicBezTo>
                <a:cubicBezTo>
                  <a:pt x="594507" y="1152408"/>
                  <a:pt x="561717" y="1156123"/>
                  <a:pt x="528737" y="1155825"/>
                </a:cubicBezTo>
                <a:lnTo>
                  <a:pt x="431032" y="1146113"/>
                </a:lnTo>
                <a:lnTo>
                  <a:pt x="430915" y="1146026"/>
                </a:lnTo>
                <a:lnTo>
                  <a:pt x="430153" y="1146026"/>
                </a:lnTo>
                <a:lnTo>
                  <a:pt x="431032" y="1146113"/>
                </a:lnTo>
                <a:lnTo>
                  <a:pt x="489779" y="1190032"/>
                </a:lnTo>
                <a:lnTo>
                  <a:pt x="569313" y="1190032"/>
                </a:lnTo>
                <a:cubicBezTo>
                  <a:pt x="570065" y="1189660"/>
                  <a:pt x="570942" y="1189660"/>
                  <a:pt x="571694" y="1190032"/>
                </a:cubicBezTo>
                <a:lnTo>
                  <a:pt x="627606" y="1190032"/>
                </a:lnTo>
                <a:cubicBezTo>
                  <a:pt x="628054" y="1188908"/>
                  <a:pt x="629158" y="1188174"/>
                  <a:pt x="630368" y="1188222"/>
                </a:cubicBezTo>
                <a:cubicBezTo>
                  <a:pt x="630806" y="1188127"/>
                  <a:pt x="631263" y="1188127"/>
                  <a:pt x="631702" y="1188222"/>
                </a:cubicBezTo>
                <a:cubicBezTo>
                  <a:pt x="631016" y="1186841"/>
                  <a:pt x="631463" y="1185164"/>
                  <a:pt x="632749" y="1184317"/>
                </a:cubicBezTo>
                <a:cubicBezTo>
                  <a:pt x="732286" y="1121261"/>
                  <a:pt x="850491" y="1170029"/>
                  <a:pt x="957171" y="1179554"/>
                </a:cubicBezTo>
                <a:lnTo>
                  <a:pt x="958028" y="1179554"/>
                </a:lnTo>
                <a:cubicBezTo>
                  <a:pt x="959838" y="1178888"/>
                  <a:pt x="961743" y="1178316"/>
                  <a:pt x="963553" y="1177554"/>
                </a:cubicBezTo>
                <a:cubicBezTo>
                  <a:pt x="965267" y="1176887"/>
                  <a:pt x="966029" y="1179650"/>
                  <a:pt x="964124" y="1179935"/>
                </a:cubicBezTo>
                <a:lnTo>
                  <a:pt x="963457" y="1179935"/>
                </a:lnTo>
                <a:cubicBezTo>
                  <a:pt x="963791" y="1180202"/>
                  <a:pt x="964067" y="1180545"/>
                  <a:pt x="964239" y="1180935"/>
                </a:cubicBezTo>
                <a:cubicBezTo>
                  <a:pt x="964877" y="1182326"/>
                  <a:pt x="964277" y="1183964"/>
                  <a:pt x="962886" y="1184603"/>
                </a:cubicBezTo>
                <a:cubicBezTo>
                  <a:pt x="859168" y="1237590"/>
                  <a:pt x="737010" y="1240676"/>
                  <a:pt x="630749" y="1192984"/>
                </a:cubicBezTo>
                <a:lnTo>
                  <a:pt x="630082" y="1192984"/>
                </a:lnTo>
                <a:cubicBezTo>
                  <a:pt x="628978" y="1193042"/>
                  <a:pt x="627930" y="1192442"/>
                  <a:pt x="627415" y="1191461"/>
                </a:cubicBezTo>
                <a:lnTo>
                  <a:pt x="573980" y="1191461"/>
                </a:lnTo>
                <a:cubicBezTo>
                  <a:pt x="592325" y="1213406"/>
                  <a:pt x="612423" y="1233828"/>
                  <a:pt x="634083" y="1252516"/>
                </a:cubicBezTo>
                <a:cubicBezTo>
                  <a:pt x="640350" y="1251106"/>
                  <a:pt x="646723" y="1250211"/>
                  <a:pt x="653133" y="1249849"/>
                </a:cubicBezTo>
                <a:cubicBezTo>
                  <a:pt x="661324" y="1245372"/>
                  <a:pt x="692376" y="1230037"/>
                  <a:pt x="694567" y="1249087"/>
                </a:cubicBezTo>
                <a:cubicBezTo>
                  <a:pt x="695233" y="1255373"/>
                  <a:pt x="689518" y="1259564"/>
                  <a:pt x="684184" y="1260993"/>
                </a:cubicBezTo>
                <a:cubicBezTo>
                  <a:pt x="675955" y="1262765"/>
                  <a:pt x="667363" y="1261412"/>
                  <a:pt x="660086" y="1257183"/>
                </a:cubicBezTo>
                <a:cubicBezTo>
                  <a:pt x="659648" y="1256945"/>
                  <a:pt x="659257" y="1256621"/>
                  <a:pt x="658943" y="1256230"/>
                </a:cubicBezTo>
                <a:cubicBezTo>
                  <a:pt x="652552" y="1256164"/>
                  <a:pt x="646170" y="1256745"/>
                  <a:pt x="639893" y="1257945"/>
                </a:cubicBezTo>
                <a:cubicBezTo>
                  <a:pt x="648266" y="1264232"/>
                  <a:pt x="657191" y="1269747"/>
                  <a:pt x="666563" y="1274423"/>
                </a:cubicBezTo>
                <a:cubicBezTo>
                  <a:pt x="678089" y="1280043"/>
                  <a:pt x="690947" y="1285282"/>
                  <a:pt x="703711" y="1290044"/>
                </a:cubicBezTo>
                <a:cubicBezTo>
                  <a:pt x="703749" y="1288806"/>
                  <a:pt x="704539" y="1287711"/>
                  <a:pt x="705711" y="1287282"/>
                </a:cubicBezTo>
                <a:cubicBezTo>
                  <a:pt x="721237" y="1280615"/>
                  <a:pt x="759337" y="1268708"/>
                  <a:pt x="768862" y="1292426"/>
                </a:cubicBezTo>
                <a:cubicBezTo>
                  <a:pt x="776196" y="1310428"/>
                  <a:pt x="755717" y="1310523"/>
                  <a:pt x="743525" y="1308999"/>
                </a:cubicBezTo>
                <a:cubicBezTo>
                  <a:pt x="726161" y="1305199"/>
                  <a:pt x="709311" y="1299350"/>
                  <a:pt x="693328" y="1291568"/>
                </a:cubicBezTo>
                <a:cubicBezTo>
                  <a:pt x="678231" y="1286568"/>
                  <a:pt x="663630" y="1280195"/>
                  <a:pt x="649704" y="1272518"/>
                </a:cubicBezTo>
                <a:cubicBezTo>
                  <a:pt x="653190" y="1285558"/>
                  <a:pt x="659067" y="1297826"/>
                  <a:pt x="667040" y="1308713"/>
                </a:cubicBezTo>
                <a:cubicBezTo>
                  <a:pt x="677517" y="1313857"/>
                  <a:pt x="700663" y="1326334"/>
                  <a:pt x="687042" y="1336050"/>
                </a:cubicBezTo>
                <a:cubicBezTo>
                  <a:pt x="673421" y="1345766"/>
                  <a:pt x="659991" y="1321382"/>
                  <a:pt x="657705" y="1311380"/>
                </a:cubicBezTo>
                <a:cubicBezTo>
                  <a:pt x="657419" y="1310180"/>
                  <a:pt x="657914" y="1308923"/>
                  <a:pt x="658943" y="1308237"/>
                </a:cubicBezTo>
                <a:cubicBezTo>
                  <a:pt x="651504" y="1296198"/>
                  <a:pt x="645856" y="1283139"/>
                  <a:pt x="642179" y="1269470"/>
                </a:cubicBezTo>
                <a:cubicBezTo>
                  <a:pt x="641979" y="1268880"/>
                  <a:pt x="641979" y="1268251"/>
                  <a:pt x="642179" y="1267661"/>
                </a:cubicBezTo>
                <a:cubicBezTo>
                  <a:pt x="629206" y="1258717"/>
                  <a:pt x="617138" y="1248506"/>
                  <a:pt x="606175" y="1237180"/>
                </a:cubicBezTo>
                <a:cubicBezTo>
                  <a:pt x="603879" y="1245201"/>
                  <a:pt x="603517" y="1253659"/>
                  <a:pt x="605127" y="1261850"/>
                </a:cubicBezTo>
                <a:cubicBezTo>
                  <a:pt x="605575" y="1262041"/>
                  <a:pt x="605965" y="1262336"/>
                  <a:pt x="606270" y="1262708"/>
                </a:cubicBezTo>
                <a:cubicBezTo>
                  <a:pt x="611089" y="1267460"/>
                  <a:pt x="614052" y="1273776"/>
                  <a:pt x="614652" y="1280519"/>
                </a:cubicBezTo>
                <a:cubicBezTo>
                  <a:pt x="614652" y="1285282"/>
                  <a:pt x="612175" y="1290521"/>
                  <a:pt x="606651" y="1290521"/>
                </a:cubicBezTo>
                <a:cubicBezTo>
                  <a:pt x="602832" y="1290054"/>
                  <a:pt x="599498" y="1287692"/>
                  <a:pt x="597793" y="1284234"/>
                </a:cubicBezTo>
                <a:cubicBezTo>
                  <a:pt x="597793" y="1283663"/>
                  <a:pt x="597793" y="1283663"/>
                  <a:pt x="597793" y="1283663"/>
                </a:cubicBezTo>
                <a:cubicBezTo>
                  <a:pt x="596802" y="1281843"/>
                  <a:pt x="596097" y="1279881"/>
                  <a:pt x="595697" y="1277852"/>
                </a:cubicBezTo>
                <a:cubicBezTo>
                  <a:pt x="594802" y="1272556"/>
                  <a:pt x="596107" y="1267118"/>
                  <a:pt x="599317" y="1262803"/>
                </a:cubicBezTo>
                <a:cubicBezTo>
                  <a:pt x="597536" y="1253087"/>
                  <a:pt x="598155" y="1243076"/>
                  <a:pt x="601126" y="1233656"/>
                </a:cubicBezTo>
                <a:cubicBezTo>
                  <a:pt x="601203" y="1233180"/>
                  <a:pt x="601441" y="1232742"/>
                  <a:pt x="601793" y="1232418"/>
                </a:cubicBezTo>
                <a:cubicBezTo>
                  <a:pt x="589982" y="1219845"/>
                  <a:pt x="578743" y="1206891"/>
                  <a:pt x="567503" y="1194318"/>
                </a:cubicBezTo>
                <a:cubicBezTo>
                  <a:pt x="566922" y="1193737"/>
                  <a:pt x="566617" y="1192946"/>
                  <a:pt x="566646" y="1192127"/>
                </a:cubicBezTo>
                <a:lnTo>
                  <a:pt x="491208" y="1192127"/>
                </a:lnTo>
                <a:cubicBezTo>
                  <a:pt x="499781" y="1202986"/>
                  <a:pt x="504067" y="1214416"/>
                  <a:pt x="499018" y="1224798"/>
                </a:cubicBezTo>
                <a:cubicBezTo>
                  <a:pt x="484064" y="1255945"/>
                  <a:pt x="420437" y="1225846"/>
                  <a:pt x="400530" y="1216892"/>
                </a:cubicBezTo>
                <a:cubicBezTo>
                  <a:pt x="380585" y="1207720"/>
                  <a:pt x="361468" y="1196852"/>
                  <a:pt x="343380" y="1184412"/>
                </a:cubicBezTo>
                <a:cubicBezTo>
                  <a:pt x="348466" y="1189136"/>
                  <a:pt x="353305" y="1194128"/>
                  <a:pt x="357858" y="1199366"/>
                </a:cubicBezTo>
                <a:cubicBezTo>
                  <a:pt x="369574" y="1212892"/>
                  <a:pt x="378051" y="1228894"/>
                  <a:pt x="390719" y="1241467"/>
                </a:cubicBezTo>
                <a:cubicBezTo>
                  <a:pt x="399292" y="1250039"/>
                  <a:pt x="409579" y="1254421"/>
                  <a:pt x="408817" y="1267565"/>
                </a:cubicBezTo>
                <a:cubicBezTo>
                  <a:pt x="408769" y="1269280"/>
                  <a:pt x="407388" y="1270661"/>
                  <a:pt x="405673" y="1270709"/>
                </a:cubicBezTo>
                <a:cubicBezTo>
                  <a:pt x="371764" y="1273947"/>
                  <a:pt x="332712" y="1272518"/>
                  <a:pt x="308995" y="1243943"/>
                </a:cubicBezTo>
                <a:cubicBezTo>
                  <a:pt x="304642" y="1238600"/>
                  <a:pt x="300965" y="1232751"/>
                  <a:pt x="298041" y="1226513"/>
                </a:cubicBezTo>
                <a:cubicBezTo>
                  <a:pt x="303184" y="1238514"/>
                  <a:pt x="307756" y="1250420"/>
                  <a:pt x="312709" y="1262422"/>
                </a:cubicBezTo>
                <a:cubicBezTo>
                  <a:pt x="319186" y="1278519"/>
                  <a:pt x="336427" y="1321001"/>
                  <a:pt x="311090" y="1331573"/>
                </a:cubicBezTo>
                <a:cubicBezTo>
                  <a:pt x="285754" y="1342146"/>
                  <a:pt x="266608" y="1304046"/>
                  <a:pt x="264322" y="1285567"/>
                </a:cubicBezTo>
                <a:cubicBezTo>
                  <a:pt x="260608" y="1255088"/>
                  <a:pt x="258131" y="1224703"/>
                  <a:pt x="254797" y="1194413"/>
                </a:cubicBezTo>
                <a:cubicBezTo>
                  <a:pt x="253559" y="1210615"/>
                  <a:pt x="250359" y="1226608"/>
                  <a:pt x="245272" y="1242038"/>
                </a:cubicBezTo>
                <a:cubicBezTo>
                  <a:pt x="238891" y="1261088"/>
                  <a:pt x="227460" y="1283567"/>
                  <a:pt x="203458" y="1280138"/>
                </a:cubicBezTo>
                <a:cubicBezTo>
                  <a:pt x="179455" y="1276709"/>
                  <a:pt x="181550" y="1254611"/>
                  <a:pt x="188980" y="1237466"/>
                </a:cubicBezTo>
                <a:cubicBezTo>
                  <a:pt x="195361" y="1222893"/>
                  <a:pt x="204696" y="1209749"/>
                  <a:pt x="211935" y="1195652"/>
                </a:cubicBezTo>
                <a:cubicBezTo>
                  <a:pt x="221784" y="1175944"/>
                  <a:pt x="229023" y="1155037"/>
                  <a:pt x="233461" y="1133453"/>
                </a:cubicBezTo>
                <a:cubicBezTo>
                  <a:pt x="204096" y="1161219"/>
                  <a:pt x="171739" y="1185622"/>
                  <a:pt x="136973" y="1206224"/>
                </a:cubicBezTo>
                <a:cubicBezTo>
                  <a:pt x="119447" y="1216511"/>
                  <a:pt x="86395" y="1239657"/>
                  <a:pt x="67917" y="1218321"/>
                </a:cubicBezTo>
                <a:cubicBezTo>
                  <a:pt x="46200" y="1193270"/>
                  <a:pt x="100397" y="1163933"/>
                  <a:pt x="152118" y="1143169"/>
                </a:cubicBezTo>
                <a:cubicBezTo>
                  <a:pt x="127972" y="1147665"/>
                  <a:pt x="103579" y="1150684"/>
                  <a:pt x="79061" y="1152217"/>
                </a:cubicBezTo>
                <a:cubicBezTo>
                  <a:pt x="65250" y="1153170"/>
                  <a:pt x="861" y="1164791"/>
                  <a:pt x="4" y="1138502"/>
                </a:cubicBezTo>
                <a:cubicBezTo>
                  <a:pt x="-282" y="1127453"/>
                  <a:pt x="14482" y="1116308"/>
                  <a:pt x="22483" y="1111165"/>
                </a:cubicBezTo>
                <a:cubicBezTo>
                  <a:pt x="38285" y="1102126"/>
                  <a:pt x="56192" y="1097392"/>
                  <a:pt x="74394" y="1097449"/>
                </a:cubicBezTo>
                <a:cubicBezTo>
                  <a:pt x="105341" y="1096010"/>
                  <a:pt x="136354" y="1096906"/>
                  <a:pt x="167167" y="1100116"/>
                </a:cubicBezTo>
                <a:lnTo>
                  <a:pt x="144212" y="1093067"/>
                </a:lnTo>
                <a:cubicBezTo>
                  <a:pt x="126181" y="1088514"/>
                  <a:pt x="108655" y="1082133"/>
                  <a:pt x="91920" y="1074017"/>
                </a:cubicBezTo>
                <a:cubicBezTo>
                  <a:pt x="65726" y="1060206"/>
                  <a:pt x="36103" y="1029726"/>
                  <a:pt x="42485" y="997817"/>
                </a:cubicBezTo>
                <a:cubicBezTo>
                  <a:pt x="42780" y="996750"/>
                  <a:pt x="43609" y="995922"/>
                  <a:pt x="44676" y="995627"/>
                </a:cubicBezTo>
                <a:cubicBezTo>
                  <a:pt x="76299" y="990959"/>
                  <a:pt x="100492" y="1010962"/>
                  <a:pt x="125638" y="1027250"/>
                </a:cubicBezTo>
                <a:cubicBezTo>
                  <a:pt x="155166" y="1046395"/>
                  <a:pt x="185551" y="1064111"/>
                  <a:pt x="216602" y="1080780"/>
                </a:cubicBezTo>
                <a:cubicBezTo>
                  <a:pt x="181121" y="1047128"/>
                  <a:pt x="149203" y="1009914"/>
                  <a:pt x="121352" y="969719"/>
                </a:cubicBezTo>
                <a:cubicBezTo>
                  <a:pt x="106703" y="949106"/>
                  <a:pt x="95778" y="926094"/>
                  <a:pt x="89062" y="901710"/>
                </a:cubicBezTo>
                <a:cubicBezTo>
                  <a:pt x="86681" y="891233"/>
                  <a:pt x="82871" y="874183"/>
                  <a:pt x="93539" y="866563"/>
                </a:cubicBezTo>
                <a:cubicBezTo>
                  <a:pt x="106588" y="857228"/>
                  <a:pt x="116209" y="872087"/>
                  <a:pt x="124210" y="880850"/>
                </a:cubicBezTo>
                <a:cubicBezTo>
                  <a:pt x="140488" y="898710"/>
                  <a:pt x="155756" y="917474"/>
                  <a:pt x="169930" y="937048"/>
                </a:cubicBezTo>
                <a:cubicBezTo>
                  <a:pt x="181836" y="953336"/>
                  <a:pt x="192790" y="970195"/>
                  <a:pt x="202981" y="987435"/>
                </a:cubicBezTo>
                <a:lnTo>
                  <a:pt x="202981" y="835035"/>
                </a:lnTo>
                <a:cubicBezTo>
                  <a:pt x="201629" y="834759"/>
                  <a:pt x="200667" y="833559"/>
                  <a:pt x="200695" y="832178"/>
                </a:cubicBezTo>
                <a:cubicBezTo>
                  <a:pt x="200695" y="831130"/>
                  <a:pt x="200695" y="830082"/>
                  <a:pt x="200695" y="828939"/>
                </a:cubicBezTo>
                <a:cubicBezTo>
                  <a:pt x="200362" y="828501"/>
                  <a:pt x="200200" y="827958"/>
                  <a:pt x="200219" y="827415"/>
                </a:cubicBezTo>
                <a:lnTo>
                  <a:pt x="200219" y="825605"/>
                </a:lnTo>
                <a:cubicBezTo>
                  <a:pt x="194409" y="798745"/>
                  <a:pt x="160690" y="772551"/>
                  <a:pt x="143069" y="754454"/>
                </a:cubicBezTo>
                <a:cubicBezTo>
                  <a:pt x="126791" y="738594"/>
                  <a:pt x="111722" y="721526"/>
                  <a:pt x="98016" y="703400"/>
                </a:cubicBezTo>
                <a:cubicBezTo>
                  <a:pt x="66679" y="659680"/>
                  <a:pt x="60011" y="608626"/>
                  <a:pt x="58868" y="556143"/>
                </a:cubicBezTo>
                <a:cubicBezTo>
                  <a:pt x="58811" y="555829"/>
                  <a:pt x="58811" y="555505"/>
                  <a:pt x="58868" y="555191"/>
                </a:cubicBezTo>
                <a:lnTo>
                  <a:pt x="58011" y="555191"/>
                </a:lnTo>
                <a:cubicBezTo>
                  <a:pt x="54487" y="553285"/>
                  <a:pt x="57630" y="547952"/>
                  <a:pt x="61154" y="549856"/>
                </a:cubicBezTo>
                <a:cubicBezTo>
                  <a:pt x="148689" y="595577"/>
                  <a:pt x="191742" y="685112"/>
                  <a:pt x="202791" y="779028"/>
                </a:cubicBezTo>
                <a:lnTo>
                  <a:pt x="202791" y="647012"/>
                </a:lnTo>
                <a:cubicBezTo>
                  <a:pt x="201972" y="646850"/>
                  <a:pt x="201276" y="646326"/>
                  <a:pt x="200886" y="645583"/>
                </a:cubicBezTo>
                <a:cubicBezTo>
                  <a:pt x="196695" y="637677"/>
                  <a:pt x="191551" y="628724"/>
                  <a:pt x="182789" y="626533"/>
                </a:cubicBezTo>
                <a:cubicBezTo>
                  <a:pt x="182169" y="626723"/>
                  <a:pt x="181503" y="626723"/>
                  <a:pt x="180883" y="626533"/>
                </a:cubicBezTo>
                <a:cubicBezTo>
                  <a:pt x="174826" y="625456"/>
                  <a:pt x="169282" y="622447"/>
                  <a:pt x="165072" y="617960"/>
                </a:cubicBezTo>
                <a:cubicBezTo>
                  <a:pt x="161738" y="614312"/>
                  <a:pt x="160909" y="609016"/>
                  <a:pt x="162976" y="604530"/>
                </a:cubicBezTo>
                <a:cubicBezTo>
                  <a:pt x="166310" y="599101"/>
                  <a:pt x="171930" y="601196"/>
                  <a:pt x="175835" y="604530"/>
                </a:cubicBezTo>
                <a:cubicBezTo>
                  <a:pt x="180817" y="608883"/>
                  <a:pt x="184446" y="614569"/>
                  <a:pt x="186313" y="620913"/>
                </a:cubicBezTo>
                <a:cubicBezTo>
                  <a:pt x="193323" y="623961"/>
                  <a:pt x="199114" y="629257"/>
                  <a:pt x="202791" y="635962"/>
                </a:cubicBezTo>
                <a:lnTo>
                  <a:pt x="202791" y="623485"/>
                </a:lnTo>
                <a:cubicBezTo>
                  <a:pt x="202077" y="622894"/>
                  <a:pt x="201629" y="622037"/>
                  <a:pt x="201553" y="621104"/>
                </a:cubicBezTo>
                <a:cubicBezTo>
                  <a:pt x="199114" y="603949"/>
                  <a:pt x="191885" y="587842"/>
                  <a:pt x="180693" y="574622"/>
                </a:cubicBezTo>
                <a:cubicBezTo>
                  <a:pt x="171435" y="571345"/>
                  <a:pt x="163424" y="565297"/>
                  <a:pt x="157738" y="557286"/>
                </a:cubicBezTo>
                <a:cubicBezTo>
                  <a:pt x="153070" y="550809"/>
                  <a:pt x="147736" y="538808"/>
                  <a:pt x="154880" y="531759"/>
                </a:cubicBezTo>
                <a:cubicBezTo>
                  <a:pt x="154937" y="531711"/>
                  <a:pt x="155004" y="531664"/>
                  <a:pt x="155061" y="531616"/>
                </a:cubicBezTo>
                <a:cubicBezTo>
                  <a:pt x="161367" y="526873"/>
                  <a:pt x="170320" y="528130"/>
                  <a:pt x="175073" y="534426"/>
                </a:cubicBezTo>
                <a:cubicBezTo>
                  <a:pt x="181760" y="544342"/>
                  <a:pt x="184941" y="556210"/>
                  <a:pt x="184122" y="568145"/>
                </a:cubicBezTo>
                <a:cubicBezTo>
                  <a:pt x="184122" y="568716"/>
                  <a:pt x="184122" y="568716"/>
                  <a:pt x="184122" y="568716"/>
                </a:cubicBezTo>
                <a:lnTo>
                  <a:pt x="184693" y="569573"/>
                </a:lnTo>
                <a:cubicBezTo>
                  <a:pt x="185951" y="569954"/>
                  <a:pt x="186798" y="571116"/>
                  <a:pt x="186789" y="572431"/>
                </a:cubicBezTo>
                <a:cubicBezTo>
                  <a:pt x="193313" y="581051"/>
                  <a:pt x="198724" y="590462"/>
                  <a:pt x="202886" y="600434"/>
                </a:cubicBezTo>
                <a:lnTo>
                  <a:pt x="202886" y="293443"/>
                </a:lnTo>
                <a:lnTo>
                  <a:pt x="203934" y="293443"/>
                </a:lnTo>
                <a:cubicBezTo>
                  <a:pt x="207134" y="270358"/>
                  <a:pt x="213783" y="247884"/>
                  <a:pt x="223651" y="226768"/>
                </a:cubicBezTo>
                <a:cubicBezTo>
                  <a:pt x="222146" y="226267"/>
                  <a:pt x="221269" y="224692"/>
                  <a:pt x="221650" y="223149"/>
                </a:cubicBezTo>
                <a:cubicBezTo>
                  <a:pt x="226737" y="195767"/>
                  <a:pt x="235690" y="169246"/>
                  <a:pt x="248225" y="144377"/>
                </a:cubicBezTo>
                <a:cubicBezTo>
                  <a:pt x="245311" y="132661"/>
                  <a:pt x="243805" y="120637"/>
                  <a:pt x="243748" y="108563"/>
                </a:cubicBezTo>
                <a:cubicBezTo>
                  <a:pt x="239691" y="103102"/>
                  <a:pt x="238071" y="96209"/>
                  <a:pt x="239272" y="89513"/>
                </a:cubicBezTo>
                <a:cubicBezTo>
                  <a:pt x="240224" y="84941"/>
                  <a:pt x="243177" y="76750"/>
                  <a:pt x="248797" y="77321"/>
                </a:cubicBezTo>
                <a:cubicBezTo>
                  <a:pt x="254416" y="77893"/>
                  <a:pt x="257750" y="85798"/>
                  <a:pt x="257750" y="90466"/>
                </a:cubicBezTo>
                <a:cubicBezTo>
                  <a:pt x="257883" y="97986"/>
                  <a:pt x="255864" y="105388"/>
                  <a:pt x="251940" y="111802"/>
                </a:cubicBezTo>
                <a:cubicBezTo>
                  <a:pt x="251626" y="112542"/>
                  <a:pt x="250997" y="113102"/>
                  <a:pt x="250225" y="113326"/>
                </a:cubicBezTo>
                <a:cubicBezTo>
                  <a:pt x="250521" y="121103"/>
                  <a:pt x="251444" y="128843"/>
                  <a:pt x="252988" y="136472"/>
                </a:cubicBezTo>
                <a:cubicBezTo>
                  <a:pt x="254607" y="133995"/>
                  <a:pt x="256226" y="131423"/>
                  <a:pt x="257941" y="129042"/>
                </a:cubicBezTo>
                <a:cubicBezTo>
                  <a:pt x="260989" y="124756"/>
                  <a:pt x="264227" y="120851"/>
                  <a:pt x="267466" y="116945"/>
                </a:cubicBezTo>
                <a:lnTo>
                  <a:pt x="266894" y="115993"/>
                </a:lnTo>
                <a:cubicBezTo>
                  <a:pt x="264370" y="105861"/>
                  <a:pt x="264370" y="95263"/>
                  <a:pt x="266894" y="85132"/>
                </a:cubicBezTo>
                <a:cubicBezTo>
                  <a:pt x="267971" y="79226"/>
                  <a:pt x="268923" y="73321"/>
                  <a:pt x="269752" y="67415"/>
                </a:cubicBezTo>
                <a:cubicBezTo>
                  <a:pt x="269561" y="66827"/>
                  <a:pt x="269561" y="66194"/>
                  <a:pt x="269752" y="65605"/>
                </a:cubicBezTo>
                <a:cubicBezTo>
                  <a:pt x="269752" y="65129"/>
                  <a:pt x="269752" y="64272"/>
                  <a:pt x="269752" y="64272"/>
                </a:cubicBezTo>
                <a:cubicBezTo>
                  <a:pt x="257655" y="46936"/>
                  <a:pt x="264418" y="26077"/>
                  <a:pt x="279277" y="12266"/>
                </a:cubicBezTo>
                <a:cubicBezTo>
                  <a:pt x="279438" y="12108"/>
                  <a:pt x="279629" y="11969"/>
                  <a:pt x="279820" y="11851"/>
                </a:cubicBezTo>
                <a:cubicBezTo>
                  <a:pt x="281315" y="10960"/>
                  <a:pt x="283239" y="11443"/>
                  <a:pt x="284134" y="12932"/>
                </a:cubicBezTo>
                <a:cubicBezTo>
                  <a:pt x="293088" y="31316"/>
                  <a:pt x="296707" y="57223"/>
                  <a:pt x="276038" y="68749"/>
                </a:cubicBezTo>
                <a:lnTo>
                  <a:pt x="276038" y="71606"/>
                </a:lnTo>
                <a:cubicBezTo>
                  <a:pt x="272266" y="84554"/>
                  <a:pt x="271171" y="98131"/>
                  <a:pt x="272800" y="111516"/>
                </a:cubicBezTo>
                <a:cubicBezTo>
                  <a:pt x="289754" y="92371"/>
                  <a:pt x="306899" y="76273"/>
                  <a:pt x="315567" y="51032"/>
                </a:cubicBezTo>
                <a:cubicBezTo>
                  <a:pt x="315472" y="50593"/>
                  <a:pt x="315472" y="50138"/>
                  <a:pt x="315567" y="49699"/>
                </a:cubicBezTo>
                <a:cubicBezTo>
                  <a:pt x="313472" y="37769"/>
                  <a:pt x="314319" y="25506"/>
                  <a:pt x="318043" y="13980"/>
                </a:cubicBezTo>
                <a:cubicBezTo>
                  <a:pt x="320520" y="7979"/>
                  <a:pt x="326806" y="-2022"/>
                  <a:pt x="334617" y="35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9"/>
          <p:cNvSpPr/>
          <p:nvPr/>
        </p:nvSpPr>
        <p:spPr>
          <a:xfrm>
            <a:off x="10421467" y="-41350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9"/>
          <p:cNvSpPr txBox="1">
            <a:spLocks noGrp="1"/>
          </p:cNvSpPr>
          <p:nvPr>
            <p:ph type="subTitle" idx="1"/>
          </p:nvPr>
        </p:nvSpPr>
        <p:spPr>
          <a:xfrm>
            <a:off x="2199000" y="2627875"/>
            <a:ext cx="77940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2199000" y="1578075"/>
            <a:ext cx="7794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13" name="Google Shape;113;p9"/>
          <p:cNvSpPr txBox="1">
            <a:spLocks noGrp="1"/>
          </p:cNvSpPr>
          <p:nvPr>
            <p:ph type="body" idx="2"/>
          </p:nvPr>
        </p:nvSpPr>
        <p:spPr>
          <a:xfrm>
            <a:off x="2199000" y="3288050"/>
            <a:ext cx="7794000" cy="2171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9"/>
          <p:cNvSpPr/>
          <p:nvPr/>
        </p:nvSpPr>
        <p:spPr>
          <a:xfrm rot="5400000">
            <a:off x="-462658" y="43667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 Quote">
  <p:cSld name="CUSTOM_6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>
            <a:spLocks noGrp="1"/>
          </p:cNvSpPr>
          <p:nvPr>
            <p:ph type="title"/>
          </p:nvPr>
        </p:nvSpPr>
        <p:spPr>
          <a:xfrm>
            <a:off x="558100" y="1873525"/>
            <a:ext cx="11095500" cy="3160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117" name="Google Shape;117;p10"/>
          <p:cNvSpPr/>
          <p:nvPr/>
        </p:nvSpPr>
        <p:spPr>
          <a:xfrm>
            <a:off x="-319136" y="5265783"/>
            <a:ext cx="5288356" cy="2271055"/>
          </a:xfrm>
          <a:custGeom>
            <a:avLst/>
            <a:gdLst/>
            <a:ahLst/>
            <a:cxnLst/>
            <a:rect l="l" t="t" r="r" b="b"/>
            <a:pathLst>
              <a:path w="2409274" h="1034649" extrusionOk="0">
                <a:moveTo>
                  <a:pt x="152" y="101006"/>
                </a:moveTo>
                <a:cubicBezTo>
                  <a:pt x="85420" y="-10651"/>
                  <a:pt x="252830" y="-14365"/>
                  <a:pt x="389342" y="19394"/>
                </a:cubicBezTo>
                <a:cubicBezTo>
                  <a:pt x="547845" y="58773"/>
                  <a:pt x="695348" y="133592"/>
                  <a:pt x="820753" y="238225"/>
                </a:cubicBezTo>
                <a:cubicBezTo>
                  <a:pt x="901363" y="305596"/>
                  <a:pt x="976046" y="387149"/>
                  <a:pt x="1076292" y="418579"/>
                </a:cubicBezTo>
                <a:cubicBezTo>
                  <a:pt x="1245000" y="471650"/>
                  <a:pt x="1417511" y="366893"/>
                  <a:pt x="1588637" y="322372"/>
                </a:cubicBezTo>
                <a:cubicBezTo>
                  <a:pt x="1755900" y="279405"/>
                  <a:pt x="1932757" y="294029"/>
                  <a:pt x="2090692" y="363886"/>
                </a:cubicBezTo>
                <a:cubicBezTo>
                  <a:pt x="2200638" y="412948"/>
                  <a:pt x="2301091" y="491464"/>
                  <a:pt x="2356285" y="598461"/>
                </a:cubicBezTo>
                <a:cubicBezTo>
                  <a:pt x="2423214" y="728192"/>
                  <a:pt x="2416904" y="883219"/>
                  <a:pt x="2391666" y="1026924"/>
                </a:cubicBezTo>
                <a:cubicBezTo>
                  <a:pt x="2389926" y="1036625"/>
                  <a:pt x="2370290" y="1037598"/>
                  <a:pt x="2378250" y="103176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0"/>
          <p:cNvSpPr/>
          <p:nvPr/>
        </p:nvSpPr>
        <p:spPr>
          <a:xfrm>
            <a:off x="-382772" y="5308475"/>
            <a:ext cx="5115734" cy="2231193"/>
          </a:xfrm>
          <a:custGeom>
            <a:avLst/>
            <a:gdLst/>
            <a:ahLst/>
            <a:cxnLst/>
            <a:rect l="l" t="t" r="r" b="b"/>
            <a:pathLst>
              <a:path w="2462447" h="1073980" extrusionOk="0">
                <a:moveTo>
                  <a:pt x="311372" y="70419"/>
                </a:moveTo>
                <a:cubicBezTo>
                  <a:pt x="363382" y="46832"/>
                  <a:pt x="420876" y="38400"/>
                  <a:pt x="477456" y="30350"/>
                </a:cubicBezTo>
                <a:cubicBezTo>
                  <a:pt x="692306" y="-254"/>
                  <a:pt x="921486" y="-28912"/>
                  <a:pt x="1118057" y="63048"/>
                </a:cubicBezTo>
                <a:cubicBezTo>
                  <a:pt x="1328042" y="161319"/>
                  <a:pt x="1466529" y="383187"/>
                  <a:pt x="1686038" y="457752"/>
                </a:cubicBezTo>
                <a:cubicBezTo>
                  <a:pt x="1819129" y="502981"/>
                  <a:pt x="1964574" y="487502"/>
                  <a:pt x="2103562" y="508612"/>
                </a:cubicBezTo>
                <a:cubicBezTo>
                  <a:pt x="2164359" y="517840"/>
                  <a:pt x="2225568" y="534882"/>
                  <a:pt x="2275071" y="571354"/>
                </a:cubicBezTo>
                <a:cubicBezTo>
                  <a:pt x="2330472" y="612190"/>
                  <a:pt x="2366472" y="673752"/>
                  <a:pt x="2397017" y="735463"/>
                </a:cubicBezTo>
                <a:cubicBezTo>
                  <a:pt x="2441244" y="825094"/>
                  <a:pt x="2477804" y="925900"/>
                  <a:pt x="2456222" y="1023522"/>
                </a:cubicBezTo>
                <a:cubicBezTo>
                  <a:pt x="2426266" y="994775"/>
                  <a:pt x="2378325" y="1001291"/>
                  <a:pt x="2337548" y="1008957"/>
                </a:cubicBezTo>
                <a:cubicBezTo>
                  <a:pt x="1601448" y="1147739"/>
                  <a:pt x="843854" y="1040004"/>
                  <a:pt x="102654" y="932092"/>
                </a:cubicBezTo>
                <a:cubicBezTo>
                  <a:pt x="67273" y="926932"/>
                  <a:pt x="26909" y="918529"/>
                  <a:pt x="9455" y="887276"/>
                </a:cubicBezTo>
                <a:cubicBezTo>
                  <a:pt x="-1337" y="867994"/>
                  <a:pt x="-364" y="844554"/>
                  <a:pt x="904" y="822411"/>
                </a:cubicBezTo>
                <a:lnTo>
                  <a:pt x="21543" y="457575"/>
                </a:lnTo>
                <a:cubicBezTo>
                  <a:pt x="30123" y="307707"/>
                  <a:pt x="175214" y="132424"/>
                  <a:pt x="311372" y="704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0"/>
          <p:cNvSpPr/>
          <p:nvPr/>
        </p:nvSpPr>
        <p:spPr>
          <a:xfrm>
            <a:off x="9437584" y="1383635"/>
            <a:ext cx="3518181" cy="5779955"/>
          </a:xfrm>
          <a:custGeom>
            <a:avLst/>
            <a:gdLst/>
            <a:ahLst/>
            <a:cxnLst/>
            <a:rect l="l" t="t" r="r" b="b"/>
            <a:pathLst>
              <a:path w="1295831" h="2128897" extrusionOk="0">
                <a:moveTo>
                  <a:pt x="14575" y="2129622"/>
                </a:moveTo>
                <a:cubicBezTo>
                  <a:pt x="-30712" y="2005789"/>
                  <a:pt x="39136" y="1872344"/>
                  <a:pt x="106654" y="1759125"/>
                </a:cubicBezTo>
                <a:cubicBezTo>
                  <a:pt x="156777" y="1675125"/>
                  <a:pt x="207726" y="1590004"/>
                  <a:pt x="278340" y="1522309"/>
                </a:cubicBezTo>
                <a:cubicBezTo>
                  <a:pt x="372453" y="1432058"/>
                  <a:pt x="494989" y="1378721"/>
                  <a:pt x="604935" y="1308608"/>
                </a:cubicBezTo>
                <a:cubicBezTo>
                  <a:pt x="714882" y="1238495"/>
                  <a:pt x="819609" y="1139812"/>
                  <a:pt x="840513" y="1011084"/>
                </a:cubicBezTo>
                <a:cubicBezTo>
                  <a:pt x="852307" y="938671"/>
                  <a:pt x="836003" y="865079"/>
                  <a:pt x="824680" y="792577"/>
                </a:cubicBezTo>
                <a:cubicBezTo>
                  <a:pt x="797378" y="618091"/>
                  <a:pt x="799973" y="432429"/>
                  <a:pt x="877309" y="273657"/>
                </a:cubicBezTo>
                <a:cubicBezTo>
                  <a:pt x="954646" y="114886"/>
                  <a:pt x="1119846" y="-9596"/>
                  <a:pt x="1295984" y="1401"/>
                </a:cubicBezTo>
              </a:path>
            </a:pathLst>
          </a:custGeom>
          <a:noFill/>
          <a:ln w="2540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0"/>
          <p:cNvSpPr/>
          <p:nvPr/>
        </p:nvSpPr>
        <p:spPr>
          <a:xfrm>
            <a:off x="9672530" y="1551653"/>
            <a:ext cx="2747692" cy="5611946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0"/>
          <p:cNvSpPr/>
          <p:nvPr/>
        </p:nvSpPr>
        <p:spPr>
          <a:xfrm>
            <a:off x="-227617" y="-627777"/>
            <a:ext cx="3996800" cy="3460405"/>
          </a:xfrm>
          <a:custGeom>
            <a:avLst/>
            <a:gdLst/>
            <a:ahLst/>
            <a:cxnLst/>
            <a:rect l="l" t="t" r="r" b="b"/>
            <a:pathLst>
              <a:path w="1770454" h="1909189" extrusionOk="0">
                <a:moveTo>
                  <a:pt x="1766233" y="94791"/>
                </a:moveTo>
                <a:cubicBezTo>
                  <a:pt x="1799285" y="281514"/>
                  <a:pt x="1640218" y="478438"/>
                  <a:pt x="1450753" y="485397"/>
                </a:cubicBezTo>
                <a:cubicBezTo>
                  <a:pt x="1382940" y="487873"/>
                  <a:pt x="1309230" y="470655"/>
                  <a:pt x="1250409" y="504738"/>
                </a:cubicBezTo>
                <a:cubicBezTo>
                  <a:pt x="1152728" y="561259"/>
                  <a:pt x="1166468" y="711864"/>
                  <a:pt x="1091991" y="796631"/>
                </a:cubicBezTo>
                <a:cubicBezTo>
                  <a:pt x="1043961" y="851265"/>
                  <a:pt x="966565" y="869663"/>
                  <a:pt x="894035" y="872759"/>
                </a:cubicBezTo>
                <a:cubicBezTo>
                  <a:pt x="821504" y="875854"/>
                  <a:pt x="747823" y="866862"/>
                  <a:pt x="676265" y="879628"/>
                </a:cubicBezTo>
                <a:cubicBezTo>
                  <a:pt x="545533" y="903216"/>
                  <a:pt x="435203" y="1000307"/>
                  <a:pt x="375527" y="1119010"/>
                </a:cubicBezTo>
                <a:cubicBezTo>
                  <a:pt x="315851" y="1237713"/>
                  <a:pt x="302495" y="1375521"/>
                  <a:pt x="315498" y="1507581"/>
                </a:cubicBezTo>
                <a:cubicBezTo>
                  <a:pt x="324549" y="1599689"/>
                  <a:pt x="344982" y="1696839"/>
                  <a:pt x="308215" y="1781783"/>
                </a:cubicBezTo>
                <a:cubicBezTo>
                  <a:pt x="262633" y="1886156"/>
                  <a:pt x="125650" y="1939434"/>
                  <a:pt x="21541" y="1893056"/>
                </a:cubicBezTo>
                <a:cubicBezTo>
                  <a:pt x="-6262" y="1633949"/>
                  <a:pt x="-513" y="1366794"/>
                  <a:pt x="3703" y="1106214"/>
                </a:cubicBezTo>
                <a:cubicBezTo>
                  <a:pt x="9226" y="763962"/>
                  <a:pt x="14760" y="421711"/>
                  <a:pt x="20303" y="79460"/>
                </a:cubicBezTo>
                <a:cubicBezTo>
                  <a:pt x="213129" y="143646"/>
                  <a:pt x="415508" y="27420"/>
                  <a:pt x="617533" y="5071"/>
                </a:cubicBezTo>
                <a:cubicBezTo>
                  <a:pt x="726624" y="-7047"/>
                  <a:pt x="836334" y="8580"/>
                  <a:pt x="945071" y="22526"/>
                </a:cubicBezTo>
                <a:cubicBezTo>
                  <a:pt x="1211549" y="56609"/>
                  <a:pt x="1497957" y="80580"/>
                  <a:pt x="1766233" y="947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0"/>
          <p:cNvSpPr/>
          <p:nvPr/>
        </p:nvSpPr>
        <p:spPr>
          <a:xfrm>
            <a:off x="-452100" y="-494314"/>
            <a:ext cx="4034973" cy="3214081"/>
          </a:xfrm>
          <a:custGeom>
            <a:avLst/>
            <a:gdLst/>
            <a:ahLst/>
            <a:cxnLst/>
            <a:rect l="l" t="t" r="r" b="b"/>
            <a:pathLst>
              <a:path w="1731748" h="1721061" extrusionOk="0">
                <a:moveTo>
                  <a:pt x="6799" y="1661652"/>
                </a:moveTo>
                <a:cubicBezTo>
                  <a:pt x="-7943" y="1664335"/>
                  <a:pt x="4500" y="1686950"/>
                  <a:pt x="18298" y="1692758"/>
                </a:cubicBezTo>
                <a:cubicBezTo>
                  <a:pt x="99468" y="1727019"/>
                  <a:pt x="195763" y="1734832"/>
                  <a:pt x="274309" y="1694969"/>
                </a:cubicBezTo>
                <a:cubicBezTo>
                  <a:pt x="359046" y="1651952"/>
                  <a:pt x="409935" y="1561171"/>
                  <a:pt x="434378" y="1469357"/>
                </a:cubicBezTo>
                <a:cubicBezTo>
                  <a:pt x="458820" y="1377544"/>
                  <a:pt x="461650" y="1281632"/>
                  <a:pt x="477926" y="1187872"/>
                </a:cubicBezTo>
                <a:cubicBezTo>
                  <a:pt x="493582" y="1097887"/>
                  <a:pt x="529405" y="1000766"/>
                  <a:pt x="611371" y="960432"/>
                </a:cubicBezTo>
                <a:cubicBezTo>
                  <a:pt x="705101" y="914290"/>
                  <a:pt x="815696" y="961022"/>
                  <a:pt x="920128" y="964059"/>
                </a:cubicBezTo>
                <a:cubicBezTo>
                  <a:pt x="1095883" y="969189"/>
                  <a:pt x="1264090" y="828432"/>
                  <a:pt x="1289947" y="654476"/>
                </a:cubicBezTo>
                <a:cubicBezTo>
                  <a:pt x="1300090" y="586308"/>
                  <a:pt x="1295608" y="505404"/>
                  <a:pt x="1349652" y="462623"/>
                </a:cubicBezTo>
                <a:cubicBezTo>
                  <a:pt x="1409918" y="414799"/>
                  <a:pt x="1499225" y="449473"/>
                  <a:pt x="1574144" y="432490"/>
                </a:cubicBezTo>
                <a:cubicBezTo>
                  <a:pt x="1655992" y="413768"/>
                  <a:pt x="1711540" y="332627"/>
                  <a:pt x="1726371" y="249983"/>
                </a:cubicBezTo>
                <a:cubicBezTo>
                  <a:pt x="1741201" y="167339"/>
                  <a:pt x="1723422" y="82779"/>
                  <a:pt x="1705732" y="725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9448078" y="-491028"/>
            <a:ext cx="3373115" cy="2165876"/>
          </a:xfrm>
          <a:custGeom>
            <a:avLst/>
            <a:gdLst/>
            <a:ahLst/>
            <a:cxnLst/>
            <a:rect l="l" t="t" r="r" b="b"/>
            <a:pathLst>
              <a:path w="1429286" h="917744" extrusionOk="0">
                <a:moveTo>
                  <a:pt x="41268" y="436513"/>
                </a:moveTo>
                <a:cubicBezTo>
                  <a:pt x="90330" y="573555"/>
                  <a:pt x="174831" y="704819"/>
                  <a:pt x="247657" y="788494"/>
                </a:cubicBezTo>
                <a:cubicBezTo>
                  <a:pt x="336492" y="890333"/>
                  <a:pt x="485741" y="951542"/>
                  <a:pt x="610518" y="899591"/>
                </a:cubicBezTo>
                <a:cubicBezTo>
                  <a:pt x="750950" y="841124"/>
                  <a:pt x="804317" y="675659"/>
                  <a:pt x="875874" y="541447"/>
                </a:cubicBezTo>
                <a:cubicBezTo>
                  <a:pt x="991806" y="324149"/>
                  <a:pt x="1194834" y="154970"/>
                  <a:pt x="1429438" y="80139"/>
                </a:cubicBezTo>
                <a:cubicBezTo>
                  <a:pt x="1384416" y="50508"/>
                  <a:pt x="1327512" y="47707"/>
                  <a:pt x="1273645" y="45790"/>
                </a:cubicBezTo>
                <a:lnTo>
                  <a:pt x="353210" y="13358"/>
                </a:lnTo>
                <a:cubicBezTo>
                  <a:pt x="266763" y="10409"/>
                  <a:pt x="95607" y="-32814"/>
                  <a:pt x="41327" y="59736"/>
                </a:cubicBezTo>
                <a:cubicBezTo>
                  <a:pt x="-20442" y="165407"/>
                  <a:pt x="-6231" y="303687"/>
                  <a:pt x="41268" y="4365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9358367" y="-401805"/>
            <a:ext cx="3323368" cy="2253798"/>
          </a:xfrm>
          <a:custGeom>
            <a:avLst/>
            <a:gdLst/>
            <a:ahLst/>
            <a:cxnLst/>
            <a:rect l="l" t="t" r="r" b="b"/>
            <a:pathLst>
              <a:path w="1440246" h="976727" extrusionOk="0">
                <a:moveTo>
                  <a:pt x="36985" y="725"/>
                </a:moveTo>
                <a:cubicBezTo>
                  <a:pt x="-16440" y="97462"/>
                  <a:pt x="-2553" y="216548"/>
                  <a:pt x="21241" y="324460"/>
                </a:cubicBezTo>
                <a:cubicBezTo>
                  <a:pt x="68946" y="540991"/>
                  <a:pt x="160848" y="763184"/>
                  <a:pt x="344976" y="886722"/>
                </a:cubicBezTo>
                <a:cubicBezTo>
                  <a:pt x="405123" y="926968"/>
                  <a:pt x="472613" y="954951"/>
                  <a:pt x="543581" y="969071"/>
                </a:cubicBezTo>
                <a:cubicBezTo>
                  <a:pt x="600249" y="980304"/>
                  <a:pt x="660338" y="982250"/>
                  <a:pt x="714589" y="962319"/>
                </a:cubicBezTo>
                <a:cubicBezTo>
                  <a:pt x="820731" y="923253"/>
                  <a:pt x="880584" y="811626"/>
                  <a:pt x="919562" y="705306"/>
                </a:cubicBezTo>
                <a:cubicBezTo>
                  <a:pt x="958540" y="598987"/>
                  <a:pt x="989675" y="483556"/>
                  <a:pt x="1071464" y="405247"/>
                </a:cubicBezTo>
                <a:cubicBezTo>
                  <a:pt x="1139277" y="340382"/>
                  <a:pt x="1232388" y="310573"/>
                  <a:pt x="1322079" y="282799"/>
                </a:cubicBezTo>
                <a:lnTo>
                  <a:pt x="1440398" y="246121"/>
                </a:lnTo>
              </a:path>
            </a:pathLst>
          </a:custGeom>
          <a:noFill/>
          <a:ln w="254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0"/>
          <p:cNvSpPr/>
          <p:nvPr/>
        </p:nvSpPr>
        <p:spPr>
          <a:xfrm rot="10800000" flipH="1">
            <a:off x="10" y="76211"/>
            <a:ext cx="1903936" cy="2639783"/>
          </a:xfrm>
          <a:custGeom>
            <a:avLst/>
            <a:gdLst/>
            <a:ahLst/>
            <a:cxnLst/>
            <a:rect l="l" t="t" r="r" b="b"/>
            <a:pathLst>
              <a:path w="965240" h="1338293" extrusionOk="0">
                <a:moveTo>
                  <a:pt x="853158" y="1317000"/>
                </a:moveTo>
                <a:cubicBezTo>
                  <a:pt x="856730" y="1317809"/>
                  <a:pt x="859512" y="1320600"/>
                  <a:pt x="860331" y="1324172"/>
                </a:cubicBezTo>
                <a:cubicBezTo>
                  <a:pt x="861502" y="1329296"/>
                  <a:pt x="858283" y="1334402"/>
                  <a:pt x="853158" y="1335573"/>
                </a:cubicBezTo>
                <a:cubicBezTo>
                  <a:pt x="849587" y="1334764"/>
                  <a:pt x="846805" y="1331973"/>
                  <a:pt x="845986" y="1328401"/>
                </a:cubicBezTo>
                <a:cubicBezTo>
                  <a:pt x="844815" y="1323277"/>
                  <a:pt x="848034" y="1318171"/>
                  <a:pt x="853158" y="1317000"/>
                </a:cubicBezTo>
                <a:close/>
                <a:moveTo>
                  <a:pt x="743144" y="1287854"/>
                </a:moveTo>
                <a:cubicBezTo>
                  <a:pt x="743306" y="1288311"/>
                  <a:pt x="743344" y="1288806"/>
                  <a:pt x="743278" y="1289292"/>
                </a:cubicBezTo>
                <a:cubicBezTo>
                  <a:pt x="743030" y="1290959"/>
                  <a:pt x="741477" y="1292102"/>
                  <a:pt x="739810" y="1291854"/>
                </a:cubicBezTo>
                <a:lnTo>
                  <a:pt x="737239" y="1291854"/>
                </a:lnTo>
                <a:cubicBezTo>
                  <a:pt x="742239" y="1294073"/>
                  <a:pt x="746868" y="1297064"/>
                  <a:pt x="750955" y="1300712"/>
                </a:cubicBezTo>
                <a:lnTo>
                  <a:pt x="750955" y="1300522"/>
                </a:lnTo>
                <a:cubicBezTo>
                  <a:pt x="749593" y="1295645"/>
                  <a:pt x="746888" y="1291254"/>
                  <a:pt x="743144" y="1287854"/>
                </a:cubicBezTo>
                <a:close/>
                <a:moveTo>
                  <a:pt x="737906" y="1285472"/>
                </a:moveTo>
                <a:cubicBezTo>
                  <a:pt x="733857" y="1284634"/>
                  <a:pt x="729647" y="1285139"/>
                  <a:pt x="725904" y="1286901"/>
                </a:cubicBezTo>
                <a:cubicBezTo>
                  <a:pt x="729876" y="1286253"/>
                  <a:pt x="733886" y="1285844"/>
                  <a:pt x="737906" y="1285663"/>
                </a:cubicBezTo>
                <a:close/>
                <a:moveTo>
                  <a:pt x="608937" y="1282901"/>
                </a:moveTo>
                <a:cubicBezTo>
                  <a:pt x="608842" y="1283282"/>
                  <a:pt x="608651" y="1283663"/>
                  <a:pt x="608270" y="1283758"/>
                </a:cubicBezTo>
                <a:lnTo>
                  <a:pt x="608270" y="1283948"/>
                </a:lnTo>
                <a:close/>
                <a:moveTo>
                  <a:pt x="470444" y="1279853"/>
                </a:moveTo>
                <a:cubicBezTo>
                  <a:pt x="475701" y="1279853"/>
                  <a:pt x="479969" y="1284120"/>
                  <a:pt x="479969" y="1289378"/>
                </a:cubicBezTo>
                <a:cubicBezTo>
                  <a:pt x="479969" y="1294635"/>
                  <a:pt x="475701" y="1298903"/>
                  <a:pt x="470444" y="1298903"/>
                </a:cubicBezTo>
                <a:cubicBezTo>
                  <a:pt x="465186" y="1298903"/>
                  <a:pt x="460918" y="1294635"/>
                  <a:pt x="460918" y="1289378"/>
                </a:cubicBezTo>
                <a:cubicBezTo>
                  <a:pt x="460918" y="1284120"/>
                  <a:pt x="465186" y="1279853"/>
                  <a:pt x="470444" y="1279853"/>
                </a:cubicBezTo>
                <a:close/>
                <a:moveTo>
                  <a:pt x="289755" y="1257087"/>
                </a:moveTo>
                <a:cubicBezTo>
                  <a:pt x="293432" y="1274890"/>
                  <a:pt x="299051" y="1292235"/>
                  <a:pt x="306519" y="1308808"/>
                </a:cubicBezTo>
                <a:cubicBezTo>
                  <a:pt x="307281" y="1310237"/>
                  <a:pt x="304804" y="1311951"/>
                  <a:pt x="304042" y="1310237"/>
                </a:cubicBezTo>
                <a:cubicBezTo>
                  <a:pt x="296432" y="1293463"/>
                  <a:pt x="290707" y="1275890"/>
                  <a:pt x="286992" y="1257849"/>
                </a:cubicBezTo>
                <a:cubicBezTo>
                  <a:pt x="286612" y="1256040"/>
                  <a:pt x="289374" y="1255278"/>
                  <a:pt x="289755" y="1257087"/>
                </a:cubicBezTo>
                <a:close/>
                <a:moveTo>
                  <a:pt x="684661" y="1246705"/>
                </a:moveTo>
                <a:cubicBezTo>
                  <a:pt x="683861" y="1246515"/>
                  <a:pt x="683013" y="1246620"/>
                  <a:pt x="682279" y="1246991"/>
                </a:cubicBezTo>
                <a:cubicBezTo>
                  <a:pt x="682584" y="1247515"/>
                  <a:pt x="682775" y="1248106"/>
                  <a:pt x="682851" y="1248706"/>
                </a:cubicBezTo>
                <a:cubicBezTo>
                  <a:pt x="683051" y="1247801"/>
                  <a:pt x="683756" y="1247096"/>
                  <a:pt x="684661" y="1246896"/>
                </a:cubicBezTo>
                <a:close/>
                <a:moveTo>
                  <a:pt x="838395" y="1243943"/>
                </a:moveTo>
                <a:cubicBezTo>
                  <a:pt x="846014" y="1244543"/>
                  <a:pt x="852063" y="1250591"/>
                  <a:pt x="852654" y="1258202"/>
                </a:cubicBezTo>
                <a:cubicBezTo>
                  <a:pt x="853330" y="1266755"/>
                  <a:pt x="846939" y="1274232"/>
                  <a:pt x="838395" y="1274899"/>
                </a:cubicBezTo>
                <a:cubicBezTo>
                  <a:pt x="830775" y="1274299"/>
                  <a:pt x="824726" y="1268250"/>
                  <a:pt x="824136" y="1260640"/>
                </a:cubicBezTo>
                <a:cubicBezTo>
                  <a:pt x="823459" y="1252086"/>
                  <a:pt x="829851" y="1244609"/>
                  <a:pt x="838395" y="1243943"/>
                </a:cubicBezTo>
                <a:close/>
                <a:moveTo>
                  <a:pt x="944026" y="1187746"/>
                </a:moveTo>
                <a:cubicBezTo>
                  <a:pt x="853920" y="1215654"/>
                  <a:pt x="758575" y="1189651"/>
                  <a:pt x="665515" y="1191080"/>
                </a:cubicBezTo>
                <a:lnTo>
                  <a:pt x="665515" y="1192413"/>
                </a:lnTo>
                <a:lnTo>
                  <a:pt x="643417" y="1192413"/>
                </a:lnTo>
                <a:lnTo>
                  <a:pt x="643417" y="1192604"/>
                </a:lnTo>
                <a:cubicBezTo>
                  <a:pt x="739982" y="1232637"/>
                  <a:pt x="848805" y="1230875"/>
                  <a:pt x="944026" y="1187746"/>
                </a:cubicBezTo>
                <a:close/>
                <a:moveTo>
                  <a:pt x="787864" y="1159814"/>
                </a:moveTo>
                <a:cubicBezTo>
                  <a:pt x="735262" y="1155123"/>
                  <a:pt x="683661" y="1159409"/>
                  <a:pt x="636559" y="1189270"/>
                </a:cubicBezTo>
                <a:lnTo>
                  <a:pt x="640560" y="1189270"/>
                </a:lnTo>
                <a:cubicBezTo>
                  <a:pt x="641131" y="1189270"/>
                  <a:pt x="641131" y="1189270"/>
                  <a:pt x="641131" y="1189270"/>
                </a:cubicBezTo>
                <a:cubicBezTo>
                  <a:pt x="742192" y="1181650"/>
                  <a:pt x="846776" y="1215654"/>
                  <a:pt x="945169" y="1184412"/>
                </a:cubicBezTo>
                <a:lnTo>
                  <a:pt x="945169" y="1184222"/>
                </a:lnTo>
                <a:cubicBezTo>
                  <a:pt x="894068" y="1178173"/>
                  <a:pt x="840466" y="1164505"/>
                  <a:pt x="787864" y="1159814"/>
                </a:cubicBezTo>
                <a:close/>
                <a:moveTo>
                  <a:pt x="239843" y="1133072"/>
                </a:moveTo>
                <a:cubicBezTo>
                  <a:pt x="236347" y="1150313"/>
                  <a:pt x="231147" y="1167153"/>
                  <a:pt x="224317" y="1183364"/>
                </a:cubicBezTo>
                <a:cubicBezTo>
                  <a:pt x="216316" y="1202033"/>
                  <a:pt x="200410" y="1220226"/>
                  <a:pt x="195076" y="1239276"/>
                </a:cubicBezTo>
                <a:cubicBezTo>
                  <a:pt x="188027" y="1250325"/>
                  <a:pt x="191742" y="1259183"/>
                  <a:pt x="205839" y="1265946"/>
                </a:cubicBezTo>
                <a:cubicBezTo>
                  <a:pt x="215392" y="1252182"/>
                  <a:pt x="222241" y="1236733"/>
                  <a:pt x="226032" y="1220417"/>
                </a:cubicBezTo>
                <a:cubicBezTo>
                  <a:pt x="226241" y="1219655"/>
                  <a:pt x="227032" y="1219207"/>
                  <a:pt x="227794" y="1219416"/>
                </a:cubicBezTo>
                <a:cubicBezTo>
                  <a:pt x="228556" y="1219626"/>
                  <a:pt x="229004" y="1220417"/>
                  <a:pt x="228794" y="1221179"/>
                </a:cubicBezTo>
                <a:cubicBezTo>
                  <a:pt x="225013" y="1237762"/>
                  <a:pt x="218164" y="1253497"/>
                  <a:pt x="208601" y="1267565"/>
                </a:cubicBezTo>
                <a:cubicBezTo>
                  <a:pt x="212011" y="1269023"/>
                  <a:pt x="215507" y="1270261"/>
                  <a:pt x="219079" y="1271280"/>
                </a:cubicBezTo>
                <a:cubicBezTo>
                  <a:pt x="225965" y="1266517"/>
                  <a:pt x="231375" y="1259917"/>
                  <a:pt x="234700" y="1252230"/>
                </a:cubicBezTo>
                <a:cubicBezTo>
                  <a:pt x="240157" y="1240448"/>
                  <a:pt x="244005" y="1227989"/>
                  <a:pt x="246130" y="1215178"/>
                </a:cubicBezTo>
                <a:cubicBezTo>
                  <a:pt x="251311" y="1188127"/>
                  <a:pt x="251378" y="1160342"/>
                  <a:pt x="246320" y="1133263"/>
                </a:cubicBezTo>
                <a:cubicBezTo>
                  <a:pt x="245653" y="1133310"/>
                  <a:pt x="244987" y="1133310"/>
                  <a:pt x="244320" y="1133263"/>
                </a:cubicBezTo>
                <a:cubicBezTo>
                  <a:pt x="241186" y="1147255"/>
                  <a:pt x="239367" y="1161504"/>
                  <a:pt x="238891" y="1175840"/>
                </a:cubicBezTo>
                <a:cubicBezTo>
                  <a:pt x="238795" y="1177745"/>
                  <a:pt x="236033" y="1177745"/>
                  <a:pt x="236033" y="1175840"/>
                </a:cubicBezTo>
                <a:cubicBezTo>
                  <a:pt x="236500" y="1161447"/>
                  <a:pt x="238319" y="1147131"/>
                  <a:pt x="241462" y="1133072"/>
                </a:cubicBezTo>
                <a:lnTo>
                  <a:pt x="240796" y="1133072"/>
                </a:lnTo>
                <a:close/>
                <a:moveTo>
                  <a:pt x="256512" y="1131929"/>
                </a:moveTo>
                <a:lnTo>
                  <a:pt x="261941" y="1154313"/>
                </a:lnTo>
                <a:cubicBezTo>
                  <a:pt x="262322" y="1156028"/>
                  <a:pt x="259179" y="1156790"/>
                  <a:pt x="259179" y="1155075"/>
                </a:cubicBezTo>
                <a:lnTo>
                  <a:pt x="253750" y="1132596"/>
                </a:lnTo>
                <a:lnTo>
                  <a:pt x="253083" y="1132596"/>
                </a:lnTo>
                <a:cubicBezTo>
                  <a:pt x="258322" y="1162600"/>
                  <a:pt x="262703" y="1192604"/>
                  <a:pt x="265847" y="1222893"/>
                </a:cubicBezTo>
                <a:cubicBezTo>
                  <a:pt x="267561" y="1238324"/>
                  <a:pt x="268799" y="1253754"/>
                  <a:pt x="269942" y="1269184"/>
                </a:cubicBezTo>
                <a:cubicBezTo>
                  <a:pt x="270076" y="1276919"/>
                  <a:pt x="270847" y="1284625"/>
                  <a:pt x="272228" y="1292235"/>
                </a:cubicBezTo>
                <a:cubicBezTo>
                  <a:pt x="272905" y="1301646"/>
                  <a:pt x="277638" y="1310294"/>
                  <a:pt x="285182" y="1315952"/>
                </a:cubicBezTo>
                <a:lnTo>
                  <a:pt x="317758" y="1308904"/>
                </a:lnTo>
                <a:cubicBezTo>
                  <a:pt x="324806" y="1298522"/>
                  <a:pt x="306614" y="1263088"/>
                  <a:pt x="302708" y="1254421"/>
                </a:cubicBezTo>
                <a:cubicBezTo>
                  <a:pt x="297946" y="1243181"/>
                  <a:pt x="292993" y="1232037"/>
                  <a:pt x="288421" y="1220702"/>
                </a:cubicBezTo>
                <a:cubicBezTo>
                  <a:pt x="276324" y="1191651"/>
                  <a:pt x="266323" y="1162028"/>
                  <a:pt x="257274" y="1131929"/>
                </a:cubicBezTo>
                <a:close/>
                <a:moveTo>
                  <a:pt x="269275" y="1125452"/>
                </a:moveTo>
                <a:lnTo>
                  <a:pt x="268132" y="1126309"/>
                </a:lnTo>
                <a:cubicBezTo>
                  <a:pt x="273409" y="1137997"/>
                  <a:pt x="280515" y="1148769"/>
                  <a:pt x="289183" y="1158218"/>
                </a:cubicBezTo>
                <a:cubicBezTo>
                  <a:pt x="290421" y="1159552"/>
                  <a:pt x="288421" y="1161552"/>
                  <a:pt x="287182" y="1160219"/>
                </a:cubicBezTo>
                <a:cubicBezTo>
                  <a:pt x="278372" y="1150665"/>
                  <a:pt x="271133" y="1139759"/>
                  <a:pt x="265751" y="1127929"/>
                </a:cubicBezTo>
                <a:cubicBezTo>
                  <a:pt x="279086" y="1161552"/>
                  <a:pt x="289468" y="1200605"/>
                  <a:pt x="308518" y="1231466"/>
                </a:cubicBezTo>
                <a:cubicBezTo>
                  <a:pt x="320882" y="1250744"/>
                  <a:pt x="341589" y="1263098"/>
                  <a:pt x="364430" y="1264803"/>
                </a:cubicBezTo>
                <a:cubicBezTo>
                  <a:pt x="371574" y="1265660"/>
                  <a:pt x="387004" y="1269184"/>
                  <a:pt x="393672" y="1265660"/>
                </a:cubicBezTo>
                <a:cubicBezTo>
                  <a:pt x="394481" y="1265222"/>
                  <a:pt x="395244" y="1264708"/>
                  <a:pt x="395958" y="1264136"/>
                </a:cubicBezTo>
                <a:cubicBezTo>
                  <a:pt x="373927" y="1256469"/>
                  <a:pt x="353934" y="1243896"/>
                  <a:pt x="337474" y="1227370"/>
                </a:cubicBezTo>
                <a:cubicBezTo>
                  <a:pt x="336236" y="1225941"/>
                  <a:pt x="338236" y="1223941"/>
                  <a:pt x="339475" y="1225274"/>
                </a:cubicBezTo>
                <a:cubicBezTo>
                  <a:pt x="355896" y="1241810"/>
                  <a:pt x="375908" y="1254326"/>
                  <a:pt x="397958" y="1261850"/>
                </a:cubicBezTo>
                <a:cubicBezTo>
                  <a:pt x="400149" y="1258040"/>
                  <a:pt x="394910" y="1253183"/>
                  <a:pt x="389862" y="1248515"/>
                </a:cubicBezTo>
                <a:cubicBezTo>
                  <a:pt x="366621" y="1227084"/>
                  <a:pt x="351572" y="1198890"/>
                  <a:pt x="327283" y="1177840"/>
                </a:cubicBezTo>
                <a:lnTo>
                  <a:pt x="327092" y="1177840"/>
                </a:lnTo>
                <a:cubicBezTo>
                  <a:pt x="310671" y="1164552"/>
                  <a:pt x="295031" y="1150332"/>
                  <a:pt x="280229" y="1135263"/>
                </a:cubicBezTo>
                <a:lnTo>
                  <a:pt x="270037" y="1126595"/>
                </a:lnTo>
                <a:cubicBezTo>
                  <a:pt x="269685" y="1126290"/>
                  <a:pt x="269428" y="1125890"/>
                  <a:pt x="269275" y="1125452"/>
                </a:cubicBezTo>
                <a:close/>
                <a:moveTo>
                  <a:pt x="226318" y="1124119"/>
                </a:moveTo>
                <a:cubicBezTo>
                  <a:pt x="215935" y="1127262"/>
                  <a:pt x="205458" y="1130215"/>
                  <a:pt x="194981" y="1132882"/>
                </a:cubicBezTo>
                <a:cubicBezTo>
                  <a:pt x="177893" y="1138673"/>
                  <a:pt x="161110" y="1145321"/>
                  <a:pt x="144689" y="1152789"/>
                </a:cubicBezTo>
                <a:cubicBezTo>
                  <a:pt x="132115" y="1158790"/>
                  <a:pt x="119638" y="1165076"/>
                  <a:pt x="107541" y="1171839"/>
                </a:cubicBezTo>
                <a:cubicBezTo>
                  <a:pt x="102588" y="1174506"/>
                  <a:pt x="97730" y="1177268"/>
                  <a:pt x="93063" y="1180221"/>
                </a:cubicBezTo>
                <a:cubicBezTo>
                  <a:pt x="88805" y="1182488"/>
                  <a:pt x="84748" y="1185136"/>
                  <a:pt x="80966" y="1188127"/>
                </a:cubicBezTo>
                <a:cubicBezTo>
                  <a:pt x="71727" y="1192508"/>
                  <a:pt x="73822" y="1197842"/>
                  <a:pt x="87062" y="1204224"/>
                </a:cubicBezTo>
                <a:cubicBezTo>
                  <a:pt x="108874" y="1188508"/>
                  <a:pt x="132049" y="1174773"/>
                  <a:pt x="156309" y="1163171"/>
                </a:cubicBezTo>
                <a:cubicBezTo>
                  <a:pt x="157738" y="1162409"/>
                  <a:pt x="159357" y="1164886"/>
                  <a:pt x="157738" y="1165648"/>
                </a:cubicBezTo>
                <a:cubicBezTo>
                  <a:pt x="133630" y="1177183"/>
                  <a:pt x="110589" y="1190832"/>
                  <a:pt x="88872" y="1206415"/>
                </a:cubicBezTo>
                <a:cubicBezTo>
                  <a:pt x="94682" y="1219274"/>
                  <a:pt x="102683" y="1221369"/>
                  <a:pt x="112875" y="1211844"/>
                </a:cubicBezTo>
                <a:lnTo>
                  <a:pt x="119923" y="1208034"/>
                </a:lnTo>
                <a:cubicBezTo>
                  <a:pt x="125924" y="1205367"/>
                  <a:pt x="131639" y="1201938"/>
                  <a:pt x="137449" y="1198509"/>
                </a:cubicBezTo>
                <a:cubicBezTo>
                  <a:pt x="147832" y="1192604"/>
                  <a:pt x="157928" y="1185841"/>
                  <a:pt x="167834" y="1178126"/>
                </a:cubicBezTo>
                <a:cubicBezTo>
                  <a:pt x="188589" y="1163657"/>
                  <a:pt x="208287" y="1147750"/>
                  <a:pt x="226794" y="1130501"/>
                </a:cubicBezTo>
                <a:cubicBezTo>
                  <a:pt x="216345" y="1136482"/>
                  <a:pt x="205344" y="1141426"/>
                  <a:pt x="193933" y="1145264"/>
                </a:cubicBezTo>
                <a:cubicBezTo>
                  <a:pt x="192218" y="1145836"/>
                  <a:pt x="191456" y="1143074"/>
                  <a:pt x="193171" y="1142502"/>
                </a:cubicBezTo>
                <a:cubicBezTo>
                  <a:pt x="205429" y="1138444"/>
                  <a:pt x="217212" y="1133082"/>
                  <a:pt x="228318" y="1126500"/>
                </a:cubicBezTo>
                <a:close/>
                <a:moveTo>
                  <a:pt x="276419" y="1115832"/>
                </a:moveTo>
                <a:cubicBezTo>
                  <a:pt x="276381" y="1116242"/>
                  <a:pt x="276381" y="1116661"/>
                  <a:pt x="276419" y="1117070"/>
                </a:cubicBezTo>
                <a:cubicBezTo>
                  <a:pt x="290802" y="1122509"/>
                  <a:pt x="304746" y="1129034"/>
                  <a:pt x="318139" y="1136597"/>
                </a:cubicBezTo>
                <a:cubicBezTo>
                  <a:pt x="318824" y="1136987"/>
                  <a:pt x="319053" y="1137863"/>
                  <a:pt x="318662" y="1138549"/>
                </a:cubicBezTo>
                <a:cubicBezTo>
                  <a:pt x="318272" y="1139235"/>
                  <a:pt x="317396" y="1139464"/>
                  <a:pt x="316710" y="1139073"/>
                </a:cubicBezTo>
                <a:cubicBezTo>
                  <a:pt x="303537" y="1131672"/>
                  <a:pt x="289811" y="1125309"/>
                  <a:pt x="275657" y="1120023"/>
                </a:cubicBezTo>
                <a:cubicBezTo>
                  <a:pt x="275314" y="1119842"/>
                  <a:pt x="275019" y="1119585"/>
                  <a:pt x="274800" y="1119261"/>
                </a:cubicBezTo>
                <a:cubicBezTo>
                  <a:pt x="277848" y="1123262"/>
                  <a:pt x="280991" y="1127072"/>
                  <a:pt x="284325" y="1130691"/>
                </a:cubicBezTo>
                <a:cubicBezTo>
                  <a:pt x="310776" y="1154046"/>
                  <a:pt x="339170" y="1175116"/>
                  <a:pt x="369193" y="1193651"/>
                </a:cubicBezTo>
                <a:cubicBezTo>
                  <a:pt x="385795" y="1203624"/>
                  <a:pt x="403263" y="1212073"/>
                  <a:pt x="421390" y="1218892"/>
                </a:cubicBezTo>
                <a:cubicBezTo>
                  <a:pt x="433867" y="1223560"/>
                  <a:pt x="470062" y="1238324"/>
                  <a:pt x="483016" y="1230704"/>
                </a:cubicBezTo>
                <a:cubicBezTo>
                  <a:pt x="486103" y="1229027"/>
                  <a:pt x="488741" y="1226646"/>
                  <a:pt x="490732" y="1223750"/>
                </a:cubicBezTo>
                <a:cubicBezTo>
                  <a:pt x="454984" y="1203938"/>
                  <a:pt x="418532" y="1185393"/>
                  <a:pt x="381385" y="1168124"/>
                </a:cubicBezTo>
                <a:cubicBezTo>
                  <a:pt x="379670" y="1167362"/>
                  <a:pt x="381099" y="1164886"/>
                  <a:pt x="382814" y="1165648"/>
                </a:cubicBezTo>
                <a:cubicBezTo>
                  <a:pt x="419894" y="1182860"/>
                  <a:pt x="456347" y="1201367"/>
                  <a:pt x="492160" y="1221179"/>
                </a:cubicBezTo>
                <a:cubicBezTo>
                  <a:pt x="504067" y="1192604"/>
                  <a:pt x="415103" y="1144121"/>
                  <a:pt x="400244" y="1138883"/>
                </a:cubicBezTo>
                <a:cubicBezTo>
                  <a:pt x="360230" y="1125538"/>
                  <a:pt x="318558" y="1117785"/>
                  <a:pt x="276419" y="1115832"/>
                </a:cubicBezTo>
                <a:close/>
                <a:moveTo>
                  <a:pt x="259179" y="1105354"/>
                </a:moveTo>
                <a:cubicBezTo>
                  <a:pt x="261560" y="1105164"/>
                  <a:pt x="262417" y="1106878"/>
                  <a:pt x="262036" y="1109069"/>
                </a:cubicBezTo>
                <a:cubicBezTo>
                  <a:pt x="262179" y="1109564"/>
                  <a:pt x="262179" y="1110098"/>
                  <a:pt x="262036" y="1110593"/>
                </a:cubicBezTo>
                <a:cubicBezTo>
                  <a:pt x="261722" y="1112507"/>
                  <a:pt x="260655" y="1114222"/>
                  <a:pt x="259084" y="1115355"/>
                </a:cubicBezTo>
                <a:cubicBezTo>
                  <a:pt x="258512" y="1116794"/>
                  <a:pt x="256979" y="1117603"/>
                  <a:pt x="255464" y="1117260"/>
                </a:cubicBezTo>
                <a:cubicBezTo>
                  <a:pt x="253588" y="1116632"/>
                  <a:pt x="251959" y="1115432"/>
                  <a:pt x="250797" y="1113831"/>
                </a:cubicBezTo>
                <a:cubicBezTo>
                  <a:pt x="250321" y="1112974"/>
                  <a:pt x="250321" y="1111926"/>
                  <a:pt x="250797" y="1111069"/>
                </a:cubicBezTo>
                <a:cubicBezTo>
                  <a:pt x="250168" y="1109888"/>
                  <a:pt x="250359" y="1108431"/>
                  <a:pt x="251273" y="1107450"/>
                </a:cubicBezTo>
                <a:cubicBezTo>
                  <a:pt x="252502" y="1105983"/>
                  <a:pt x="254502" y="1105421"/>
                  <a:pt x="256322" y="1106021"/>
                </a:cubicBezTo>
                <a:cubicBezTo>
                  <a:pt x="257245" y="1105688"/>
                  <a:pt x="258208" y="1105468"/>
                  <a:pt x="259179" y="1105354"/>
                </a:cubicBezTo>
                <a:close/>
                <a:moveTo>
                  <a:pt x="109827" y="1103830"/>
                </a:moveTo>
                <a:cubicBezTo>
                  <a:pt x="92387" y="1102688"/>
                  <a:pt x="74880" y="1103164"/>
                  <a:pt x="57535" y="1105259"/>
                </a:cubicBezTo>
                <a:cubicBezTo>
                  <a:pt x="48476" y="1106478"/>
                  <a:pt x="39675" y="1109107"/>
                  <a:pt x="31436" y="1113070"/>
                </a:cubicBezTo>
                <a:cubicBezTo>
                  <a:pt x="25807" y="1115937"/>
                  <a:pt x="20606" y="1119594"/>
                  <a:pt x="16006" y="1123928"/>
                </a:cubicBezTo>
                <a:lnTo>
                  <a:pt x="18006" y="1131358"/>
                </a:lnTo>
                <a:cubicBezTo>
                  <a:pt x="50162" y="1125424"/>
                  <a:pt x="82757" y="1122242"/>
                  <a:pt x="115447" y="1121833"/>
                </a:cubicBezTo>
                <a:cubicBezTo>
                  <a:pt x="117256" y="1121738"/>
                  <a:pt x="117256" y="1124690"/>
                  <a:pt x="115447" y="1124690"/>
                </a:cubicBezTo>
                <a:cubicBezTo>
                  <a:pt x="83014" y="1125138"/>
                  <a:pt x="50667" y="1128329"/>
                  <a:pt x="18768" y="1134215"/>
                </a:cubicBezTo>
                <a:lnTo>
                  <a:pt x="22197" y="1146979"/>
                </a:lnTo>
                <a:cubicBezTo>
                  <a:pt x="30922" y="1148074"/>
                  <a:pt x="39761" y="1148074"/>
                  <a:pt x="48486" y="1146979"/>
                </a:cubicBezTo>
                <a:cubicBezTo>
                  <a:pt x="57249" y="1146884"/>
                  <a:pt x="66012" y="1146026"/>
                  <a:pt x="74775" y="1146026"/>
                </a:cubicBezTo>
                <a:cubicBezTo>
                  <a:pt x="92206" y="1145074"/>
                  <a:pt x="109446" y="1143359"/>
                  <a:pt x="126686" y="1140883"/>
                </a:cubicBezTo>
                <a:cubicBezTo>
                  <a:pt x="149699" y="1137578"/>
                  <a:pt x="172492" y="1132968"/>
                  <a:pt x="194981" y="1127072"/>
                </a:cubicBezTo>
                <a:cubicBezTo>
                  <a:pt x="203077" y="1124309"/>
                  <a:pt x="210220" y="1122023"/>
                  <a:pt x="216031" y="1120213"/>
                </a:cubicBezTo>
                <a:cubicBezTo>
                  <a:pt x="198095" y="1122119"/>
                  <a:pt x="180064" y="1123071"/>
                  <a:pt x="162024" y="1123071"/>
                </a:cubicBezTo>
                <a:cubicBezTo>
                  <a:pt x="161233" y="1123071"/>
                  <a:pt x="160595" y="1122433"/>
                  <a:pt x="160595" y="1121642"/>
                </a:cubicBezTo>
                <a:cubicBezTo>
                  <a:pt x="160595" y="1120852"/>
                  <a:pt x="161233" y="1120213"/>
                  <a:pt x="162024" y="1120213"/>
                </a:cubicBezTo>
                <a:cubicBezTo>
                  <a:pt x="182141" y="1120261"/>
                  <a:pt x="202238" y="1119118"/>
                  <a:pt x="222222" y="1116784"/>
                </a:cubicBezTo>
                <a:lnTo>
                  <a:pt x="205077" y="1111546"/>
                </a:lnTo>
                <a:cubicBezTo>
                  <a:pt x="173530" y="1106888"/>
                  <a:pt x="141717" y="1104307"/>
                  <a:pt x="109827" y="1103830"/>
                </a:cubicBezTo>
                <a:close/>
                <a:moveTo>
                  <a:pt x="243844" y="1099925"/>
                </a:moveTo>
                <a:cubicBezTo>
                  <a:pt x="244720" y="1100010"/>
                  <a:pt x="245540" y="1100410"/>
                  <a:pt x="246130" y="1101068"/>
                </a:cubicBezTo>
                <a:cubicBezTo>
                  <a:pt x="247168" y="1101544"/>
                  <a:pt x="247835" y="1102592"/>
                  <a:pt x="247845" y="1103735"/>
                </a:cubicBezTo>
                <a:cubicBezTo>
                  <a:pt x="247721" y="1104725"/>
                  <a:pt x="247368" y="1105678"/>
                  <a:pt x="246797" y="1106497"/>
                </a:cubicBezTo>
                <a:cubicBezTo>
                  <a:pt x="246844" y="1106773"/>
                  <a:pt x="246844" y="1107049"/>
                  <a:pt x="246797" y="1107325"/>
                </a:cubicBezTo>
                <a:cubicBezTo>
                  <a:pt x="246568" y="1108726"/>
                  <a:pt x="245244" y="1109678"/>
                  <a:pt x="243844" y="1109450"/>
                </a:cubicBezTo>
                <a:cubicBezTo>
                  <a:pt x="241215" y="1109450"/>
                  <a:pt x="239081" y="1107316"/>
                  <a:pt x="239081" y="1104687"/>
                </a:cubicBezTo>
                <a:cubicBezTo>
                  <a:pt x="239081" y="1102058"/>
                  <a:pt x="241215" y="1099925"/>
                  <a:pt x="243844" y="1099925"/>
                </a:cubicBezTo>
                <a:close/>
                <a:moveTo>
                  <a:pt x="258417" y="1091353"/>
                </a:moveTo>
                <a:cubicBezTo>
                  <a:pt x="260456" y="1090686"/>
                  <a:pt x="262656" y="1090686"/>
                  <a:pt x="264704" y="1091353"/>
                </a:cubicBezTo>
                <a:cubicBezTo>
                  <a:pt x="265885" y="1091667"/>
                  <a:pt x="266771" y="1092629"/>
                  <a:pt x="266990" y="1093829"/>
                </a:cubicBezTo>
                <a:cubicBezTo>
                  <a:pt x="267371" y="1098306"/>
                  <a:pt x="264228" y="1104592"/>
                  <a:pt x="258894" y="1102687"/>
                </a:cubicBezTo>
                <a:cubicBezTo>
                  <a:pt x="258551" y="1102554"/>
                  <a:pt x="258217" y="1102383"/>
                  <a:pt x="257903" y="1102192"/>
                </a:cubicBezTo>
                <a:cubicBezTo>
                  <a:pt x="255236" y="1100506"/>
                  <a:pt x="254446" y="1096973"/>
                  <a:pt x="256132" y="1094305"/>
                </a:cubicBezTo>
                <a:cubicBezTo>
                  <a:pt x="256189" y="1092934"/>
                  <a:pt x="257103" y="1091753"/>
                  <a:pt x="258417" y="1091353"/>
                </a:cubicBezTo>
                <a:close/>
                <a:moveTo>
                  <a:pt x="250321" y="1090209"/>
                </a:moveTo>
                <a:cubicBezTo>
                  <a:pt x="250473" y="1090267"/>
                  <a:pt x="250626" y="1090333"/>
                  <a:pt x="250778" y="1090409"/>
                </a:cubicBezTo>
                <a:cubicBezTo>
                  <a:pt x="252359" y="1091238"/>
                  <a:pt x="252969" y="1093200"/>
                  <a:pt x="252131" y="1094781"/>
                </a:cubicBezTo>
                <a:lnTo>
                  <a:pt x="250511" y="1097925"/>
                </a:lnTo>
                <a:cubicBezTo>
                  <a:pt x="248987" y="1100973"/>
                  <a:pt x="244892" y="1099163"/>
                  <a:pt x="244892" y="1096305"/>
                </a:cubicBezTo>
                <a:cubicBezTo>
                  <a:pt x="242320" y="1093924"/>
                  <a:pt x="245368" y="1088590"/>
                  <a:pt x="250321" y="1090209"/>
                </a:cubicBezTo>
                <a:close/>
                <a:moveTo>
                  <a:pt x="262703" y="1082209"/>
                </a:moveTo>
                <a:cubicBezTo>
                  <a:pt x="262303" y="1082599"/>
                  <a:pt x="261808" y="1082895"/>
                  <a:pt x="261274" y="1083066"/>
                </a:cubicBezTo>
                <a:cubicBezTo>
                  <a:pt x="251654" y="1085447"/>
                  <a:pt x="241367" y="1084400"/>
                  <a:pt x="234509" y="1090686"/>
                </a:cubicBezTo>
                <a:cubicBezTo>
                  <a:pt x="234500" y="1091934"/>
                  <a:pt x="233747" y="1093048"/>
                  <a:pt x="232604" y="1093544"/>
                </a:cubicBezTo>
                <a:cubicBezTo>
                  <a:pt x="232347" y="1093820"/>
                  <a:pt x="232014" y="1094020"/>
                  <a:pt x="231652" y="1094115"/>
                </a:cubicBezTo>
                <a:cubicBezTo>
                  <a:pt x="230918" y="1095182"/>
                  <a:pt x="230309" y="1096334"/>
                  <a:pt x="229842" y="1097544"/>
                </a:cubicBezTo>
                <a:cubicBezTo>
                  <a:pt x="228527" y="1100849"/>
                  <a:pt x="227813" y="1104364"/>
                  <a:pt x="227747" y="1107926"/>
                </a:cubicBezTo>
                <a:cubicBezTo>
                  <a:pt x="227823" y="1107917"/>
                  <a:pt x="227889" y="1107907"/>
                  <a:pt x="227965" y="1107907"/>
                </a:cubicBezTo>
                <a:cubicBezTo>
                  <a:pt x="229699" y="1107812"/>
                  <a:pt x="231175" y="1109146"/>
                  <a:pt x="231271" y="1110879"/>
                </a:cubicBezTo>
                <a:cubicBezTo>
                  <a:pt x="231842" y="1115737"/>
                  <a:pt x="234662" y="1120042"/>
                  <a:pt x="238891" y="1122500"/>
                </a:cubicBezTo>
                <a:cubicBezTo>
                  <a:pt x="242520" y="1124795"/>
                  <a:pt x="246949" y="1125452"/>
                  <a:pt x="251083" y="1124309"/>
                </a:cubicBezTo>
                <a:cubicBezTo>
                  <a:pt x="252473" y="1123852"/>
                  <a:pt x="253978" y="1124566"/>
                  <a:pt x="254512" y="1125929"/>
                </a:cubicBezTo>
                <a:cubicBezTo>
                  <a:pt x="259388" y="1124605"/>
                  <a:pt x="263827" y="1122004"/>
                  <a:pt x="267370" y="1118404"/>
                </a:cubicBezTo>
                <a:cubicBezTo>
                  <a:pt x="267475" y="1117194"/>
                  <a:pt x="268304" y="1116175"/>
                  <a:pt x="269466" y="1115832"/>
                </a:cubicBezTo>
                <a:cubicBezTo>
                  <a:pt x="270238" y="1114651"/>
                  <a:pt x="270847" y="1113365"/>
                  <a:pt x="271276" y="1112022"/>
                </a:cubicBezTo>
                <a:cubicBezTo>
                  <a:pt x="272133" y="1108726"/>
                  <a:pt x="272390" y="1105307"/>
                  <a:pt x="272038" y="1101926"/>
                </a:cubicBezTo>
                <a:cubicBezTo>
                  <a:pt x="270561" y="1100821"/>
                  <a:pt x="270266" y="1098735"/>
                  <a:pt x="271371" y="1097258"/>
                </a:cubicBezTo>
                <a:cubicBezTo>
                  <a:pt x="270561" y="1091905"/>
                  <a:pt x="268218" y="1086914"/>
                  <a:pt x="264608" y="1082876"/>
                </a:cubicBezTo>
                <a:cubicBezTo>
                  <a:pt x="264179" y="1082752"/>
                  <a:pt x="263789" y="1082523"/>
                  <a:pt x="263465" y="1082209"/>
                </a:cubicBezTo>
                <a:close/>
                <a:moveTo>
                  <a:pt x="452917" y="1073636"/>
                </a:moveTo>
                <a:cubicBezTo>
                  <a:pt x="447088" y="1073703"/>
                  <a:pt x="441259" y="1074151"/>
                  <a:pt x="435487" y="1074970"/>
                </a:cubicBezTo>
                <a:lnTo>
                  <a:pt x="435391" y="1075065"/>
                </a:lnTo>
                <a:cubicBezTo>
                  <a:pt x="415579" y="1077161"/>
                  <a:pt x="395863" y="1080113"/>
                  <a:pt x="376241" y="1083352"/>
                </a:cubicBezTo>
                <a:cubicBezTo>
                  <a:pt x="343380" y="1088876"/>
                  <a:pt x="310804" y="1095639"/>
                  <a:pt x="278229" y="1102402"/>
                </a:cubicBezTo>
                <a:cubicBezTo>
                  <a:pt x="278229" y="1102973"/>
                  <a:pt x="278229" y="1103545"/>
                  <a:pt x="278229" y="1104116"/>
                </a:cubicBezTo>
                <a:lnTo>
                  <a:pt x="324616" y="1106688"/>
                </a:lnTo>
                <a:cubicBezTo>
                  <a:pt x="326425" y="1106783"/>
                  <a:pt x="326425" y="1109546"/>
                  <a:pt x="324616" y="1109546"/>
                </a:cubicBezTo>
                <a:lnTo>
                  <a:pt x="278134" y="1106974"/>
                </a:lnTo>
                <a:cubicBezTo>
                  <a:pt x="278181" y="1107479"/>
                  <a:pt x="278181" y="1107993"/>
                  <a:pt x="278134" y="1108498"/>
                </a:cubicBezTo>
                <a:cubicBezTo>
                  <a:pt x="309376" y="1111736"/>
                  <a:pt x="340618" y="1114880"/>
                  <a:pt x="371955" y="1115737"/>
                </a:cubicBezTo>
                <a:cubicBezTo>
                  <a:pt x="389519" y="1116280"/>
                  <a:pt x="407102" y="1115861"/>
                  <a:pt x="424628" y="1114499"/>
                </a:cubicBezTo>
                <a:cubicBezTo>
                  <a:pt x="434344" y="1113737"/>
                  <a:pt x="467395" y="1114308"/>
                  <a:pt x="475777" y="1106688"/>
                </a:cubicBezTo>
                <a:cubicBezTo>
                  <a:pt x="478692" y="1104059"/>
                  <a:pt x="481311" y="1101116"/>
                  <a:pt x="483588" y="1097925"/>
                </a:cubicBezTo>
                <a:cubicBezTo>
                  <a:pt x="451298" y="1097449"/>
                  <a:pt x="419199" y="1098401"/>
                  <a:pt x="387100" y="1100878"/>
                </a:cubicBezTo>
                <a:cubicBezTo>
                  <a:pt x="385195" y="1100973"/>
                  <a:pt x="385195" y="1098020"/>
                  <a:pt x="387100" y="1098020"/>
                </a:cubicBezTo>
                <a:cubicBezTo>
                  <a:pt x="419228" y="1095544"/>
                  <a:pt x="451422" y="1094563"/>
                  <a:pt x="483683" y="1095067"/>
                </a:cubicBezTo>
                <a:cubicBezTo>
                  <a:pt x="484188" y="1095039"/>
                  <a:pt x="484655" y="1095353"/>
                  <a:pt x="484826" y="1095830"/>
                </a:cubicBezTo>
                <a:cubicBezTo>
                  <a:pt x="495208" y="1076684"/>
                  <a:pt x="461014" y="1073636"/>
                  <a:pt x="452917" y="1073636"/>
                </a:cubicBezTo>
                <a:close/>
                <a:moveTo>
                  <a:pt x="574457" y="1067540"/>
                </a:moveTo>
                <a:cubicBezTo>
                  <a:pt x="579714" y="1067540"/>
                  <a:pt x="583982" y="1071807"/>
                  <a:pt x="583982" y="1077065"/>
                </a:cubicBezTo>
                <a:cubicBezTo>
                  <a:pt x="583982" y="1082322"/>
                  <a:pt x="579714" y="1086590"/>
                  <a:pt x="574457" y="1086590"/>
                </a:cubicBezTo>
                <a:cubicBezTo>
                  <a:pt x="569199" y="1086590"/>
                  <a:pt x="564931" y="1082322"/>
                  <a:pt x="564931" y="1077065"/>
                </a:cubicBezTo>
                <a:cubicBezTo>
                  <a:pt x="564931" y="1071807"/>
                  <a:pt x="569199" y="1067540"/>
                  <a:pt x="574457" y="1067540"/>
                </a:cubicBezTo>
                <a:close/>
                <a:moveTo>
                  <a:pt x="786769" y="1041823"/>
                </a:moveTo>
                <a:cubicBezTo>
                  <a:pt x="778434" y="1038365"/>
                  <a:pt x="769014" y="1038708"/>
                  <a:pt x="760956" y="1042775"/>
                </a:cubicBezTo>
                <a:cubicBezTo>
                  <a:pt x="761718" y="1042775"/>
                  <a:pt x="762385" y="1042775"/>
                  <a:pt x="763051" y="1042775"/>
                </a:cubicBezTo>
                <a:cubicBezTo>
                  <a:pt x="766385" y="1042585"/>
                  <a:pt x="766861" y="1046966"/>
                  <a:pt x="764575" y="1048395"/>
                </a:cubicBezTo>
                <a:cubicBezTo>
                  <a:pt x="773148" y="1050395"/>
                  <a:pt x="783340" y="1049538"/>
                  <a:pt x="786769" y="1041823"/>
                </a:cubicBezTo>
                <a:close/>
                <a:moveTo>
                  <a:pt x="647894" y="1037537"/>
                </a:moveTo>
                <a:cubicBezTo>
                  <a:pt x="635702" y="1053253"/>
                  <a:pt x="623891" y="1071827"/>
                  <a:pt x="629797" y="1091448"/>
                </a:cubicBezTo>
                <a:cubicBezTo>
                  <a:pt x="630749" y="1088686"/>
                  <a:pt x="631225" y="1086686"/>
                  <a:pt x="632940" y="1083066"/>
                </a:cubicBezTo>
                <a:cubicBezTo>
                  <a:pt x="634654" y="1079447"/>
                  <a:pt x="639989" y="1082590"/>
                  <a:pt x="638274" y="1086209"/>
                </a:cubicBezTo>
                <a:cubicBezTo>
                  <a:pt x="636683" y="1089772"/>
                  <a:pt x="635321" y="1093429"/>
                  <a:pt x="634178" y="1097163"/>
                </a:cubicBezTo>
                <a:cubicBezTo>
                  <a:pt x="660943" y="1091162"/>
                  <a:pt x="655990" y="1058206"/>
                  <a:pt x="647894" y="1037537"/>
                </a:cubicBezTo>
                <a:close/>
                <a:moveTo>
                  <a:pt x="413579" y="1031250"/>
                </a:moveTo>
                <a:cubicBezTo>
                  <a:pt x="402530" y="1028135"/>
                  <a:pt x="390748" y="1028840"/>
                  <a:pt x="380147" y="1033250"/>
                </a:cubicBezTo>
                <a:lnTo>
                  <a:pt x="380051" y="1033346"/>
                </a:lnTo>
                <a:cubicBezTo>
                  <a:pt x="367945" y="1038394"/>
                  <a:pt x="356305" y="1044518"/>
                  <a:pt x="345285" y="1051634"/>
                </a:cubicBezTo>
                <a:lnTo>
                  <a:pt x="276133" y="1091162"/>
                </a:lnTo>
                <a:lnTo>
                  <a:pt x="276991" y="1093544"/>
                </a:lnTo>
                <a:lnTo>
                  <a:pt x="330807" y="1075255"/>
                </a:lnTo>
                <a:cubicBezTo>
                  <a:pt x="332617" y="1074589"/>
                  <a:pt x="333283" y="1077351"/>
                  <a:pt x="331569" y="1077923"/>
                </a:cubicBezTo>
                <a:lnTo>
                  <a:pt x="286897" y="1093163"/>
                </a:lnTo>
                <a:lnTo>
                  <a:pt x="352333" y="1076780"/>
                </a:lnTo>
                <a:cubicBezTo>
                  <a:pt x="371383" y="1072017"/>
                  <a:pt x="404149" y="1068779"/>
                  <a:pt x="419008" y="1055348"/>
                </a:cubicBezTo>
                <a:cubicBezTo>
                  <a:pt x="425581" y="1053824"/>
                  <a:pt x="427486" y="1049919"/>
                  <a:pt x="425009" y="1043728"/>
                </a:cubicBezTo>
                <a:lnTo>
                  <a:pt x="385861" y="1051443"/>
                </a:lnTo>
                <a:cubicBezTo>
                  <a:pt x="384052" y="1051824"/>
                  <a:pt x="383290" y="1048681"/>
                  <a:pt x="385099" y="1048681"/>
                </a:cubicBezTo>
                <a:lnTo>
                  <a:pt x="425200" y="1040775"/>
                </a:lnTo>
                <a:cubicBezTo>
                  <a:pt x="426247" y="1033346"/>
                  <a:pt x="422437" y="1030298"/>
                  <a:pt x="413579" y="1031250"/>
                </a:cubicBezTo>
                <a:close/>
                <a:moveTo>
                  <a:pt x="574457" y="1009819"/>
                </a:moveTo>
                <a:cubicBezTo>
                  <a:pt x="582077" y="1010419"/>
                  <a:pt x="588125" y="1016467"/>
                  <a:pt x="588715" y="1024078"/>
                </a:cubicBezTo>
                <a:cubicBezTo>
                  <a:pt x="589392" y="1032631"/>
                  <a:pt x="583001" y="1040108"/>
                  <a:pt x="574457" y="1040775"/>
                </a:cubicBezTo>
                <a:cubicBezTo>
                  <a:pt x="566836" y="1040175"/>
                  <a:pt x="560788" y="1034126"/>
                  <a:pt x="560198" y="1026516"/>
                </a:cubicBezTo>
                <a:cubicBezTo>
                  <a:pt x="559521" y="1017962"/>
                  <a:pt x="565913" y="1010485"/>
                  <a:pt x="574457" y="1009819"/>
                </a:cubicBezTo>
                <a:close/>
                <a:moveTo>
                  <a:pt x="71203" y="1002746"/>
                </a:moveTo>
                <a:cubicBezTo>
                  <a:pt x="67536" y="1002746"/>
                  <a:pt x="64773" y="1005770"/>
                  <a:pt x="60011" y="1013438"/>
                </a:cubicBezTo>
                <a:cubicBezTo>
                  <a:pt x="85671" y="1025697"/>
                  <a:pt x="109551" y="1041404"/>
                  <a:pt x="130972" y="1060111"/>
                </a:cubicBezTo>
                <a:cubicBezTo>
                  <a:pt x="132401" y="1061254"/>
                  <a:pt x="130306" y="1063254"/>
                  <a:pt x="128877" y="1062111"/>
                </a:cubicBezTo>
                <a:cubicBezTo>
                  <a:pt x="107446" y="1043299"/>
                  <a:pt x="83462" y="1027621"/>
                  <a:pt x="57630" y="1015534"/>
                </a:cubicBezTo>
                <a:cubicBezTo>
                  <a:pt x="50867" y="1021344"/>
                  <a:pt x="50391" y="1027059"/>
                  <a:pt x="56392" y="1032869"/>
                </a:cubicBezTo>
                <a:cubicBezTo>
                  <a:pt x="59535" y="1036870"/>
                  <a:pt x="62773" y="1040775"/>
                  <a:pt x="65917" y="1044680"/>
                </a:cubicBezTo>
                <a:cubicBezTo>
                  <a:pt x="72670" y="1052519"/>
                  <a:pt x="80414" y="1059434"/>
                  <a:pt x="88967" y="1065254"/>
                </a:cubicBezTo>
                <a:cubicBezTo>
                  <a:pt x="101197" y="1072427"/>
                  <a:pt x="114380" y="1077846"/>
                  <a:pt x="128115" y="1081352"/>
                </a:cubicBezTo>
                <a:lnTo>
                  <a:pt x="206315" y="1105164"/>
                </a:lnTo>
                <a:cubicBezTo>
                  <a:pt x="211459" y="1106021"/>
                  <a:pt x="216697" y="1107069"/>
                  <a:pt x="221841" y="1108117"/>
                </a:cubicBezTo>
                <a:cubicBezTo>
                  <a:pt x="221698" y="1106250"/>
                  <a:pt x="221698" y="1104364"/>
                  <a:pt x="221841" y="1102497"/>
                </a:cubicBezTo>
                <a:cubicBezTo>
                  <a:pt x="200705" y="1096211"/>
                  <a:pt x="180122" y="1088181"/>
                  <a:pt x="160309" y="1078494"/>
                </a:cubicBezTo>
                <a:cubicBezTo>
                  <a:pt x="158690" y="1077732"/>
                  <a:pt x="160119" y="1075255"/>
                  <a:pt x="161833" y="1076017"/>
                </a:cubicBezTo>
                <a:cubicBezTo>
                  <a:pt x="181388" y="1085619"/>
                  <a:pt x="201715" y="1093553"/>
                  <a:pt x="222603" y="1099735"/>
                </a:cubicBezTo>
                <a:cubicBezTo>
                  <a:pt x="223241" y="1097135"/>
                  <a:pt x="224165" y="1094610"/>
                  <a:pt x="225365" y="1092210"/>
                </a:cubicBezTo>
                <a:cubicBezTo>
                  <a:pt x="198028" y="1077923"/>
                  <a:pt x="171073" y="1062778"/>
                  <a:pt x="144879" y="1046490"/>
                </a:cubicBezTo>
                <a:cubicBezTo>
                  <a:pt x="131258" y="1038108"/>
                  <a:pt x="118018" y="1029250"/>
                  <a:pt x="104683" y="1020582"/>
                </a:cubicBezTo>
                <a:cubicBezTo>
                  <a:pt x="99159" y="1016962"/>
                  <a:pt x="93634" y="1013248"/>
                  <a:pt x="87824" y="1010200"/>
                </a:cubicBezTo>
                <a:cubicBezTo>
                  <a:pt x="79442" y="1005770"/>
                  <a:pt x="74870" y="1002746"/>
                  <a:pt x="71203" y="1002746"/>
                </a:cubicBezTo>
                <a:close/>
                <a:moveTo>
                  <a:pt x="615414" y="1001151"/>
                </a:moveTo>
                <a:cubicBezTo>
                  <a:pt x="618986" y="1001960"/>
                  <a:pt x="621768" y="1004751"/>
                  <a:pt x="622587" y="1008323"/>
                </a:cubicBezTo>
                <a:cubicBezTo>
                  <a:pt x="623758" y="1013447"/>
                  <a:pt x="620539" y="1018553"/>
                  <a:pt x="615414" y="1019725"/>
                </a:cubicBezTo>
                <a:cubicBezTo>
                  <a:pt x="611843" y="1018915"/>
                  <a:pt x="609061" y="1016124"/>
                  <a:pt x="608242" y="1012552"/>
                </a:cubicBezTo>
                <a:cubicBezTo>
                  <a:pt x="607071" y="1007428"/>
                  <a:pt x="610290" y="1002322"/>
                  <a:pt x="615414" y="1001151"/>
                </a:cubicBezTo>
                <a:close/>
                <a:moveTo>
                  <a:pt x="209744" y="974005"/>
                </a:moveTo>
                <a:lnTo>
                  <a:pt x="209744" y="998103"/>
                </a:lnTo>
                <a:cubicBezTo>
                  <a:pt x="212125" y="1002294"/>
                  <a:pt x="214411" y="1006485"/>
                  <a:pt x="216697" y="1010676"/>
                </a:cubicBezTo>
                <a:cubicBezTo>
                  <a:pt x="213764" y="999951"/>
                  <a:pt x="211602" y="989035"/>
                  <a:pt x="210220" y="978005"/>
                </a:cubicBezTo>
                <a:cubicBezTo>
                  <a:pt x="209744" y="976767"/>
                  <a:pt x="209744" y="975433"/>
                  <a:pt x="209744" y="974005"/>
                </a:cubicBezTo>
                <a:close/>
                <a:moveTo>
                  <a:pt x="401006" y="927737"/>
                </a:moveTo>
                <a:cubicBezTo>
                  <a:pt x="396815" y="927499"/>
                  <a:pt x="392147" y="929523"/>
                  <a:pt x="387004" y="933809"/>
                </a:cubicBezTo>
                <a:cubicBezTo>
                  <a:pt x="380813" y="938000"/>
                  <a:pt x="375479" y="943334"/>
                  <a:pt x="371288" y="949525"/>
                </a:cubicBezTo>
                <a:cubicBezTo>
                  <a:pt x="365383" y="956669"/>
                  <a:pt x="360430" y="964670"/>
                  <a:pt x="355096" y="972386"/>
                </a:cubicBezTo>
                <a:lnTo>
                  <a:pt x="355000" y="972481"/>
                </a:lnTo>
                <a:cubicBezTo>
                  <a:pt x="346171" y="985311"/>
                  <a:pt x="337189" y="997751"/>
                  <a:pt x="328045" y="1009819"/>
                </a:cubicBezTo>
                <a:cubicBezTo>
                  <a:pt x="309690" y="1033755"/>
                  <a:pt x="290421" y="1056967"/>
                  <a:pt x="270228" y="1079447"/>
                </a:cubicBezTo>
                <a:lnTo>
                  <a:pt x="271276" y="1080685"/>
                </a:lnTo>
                <a:cubicBezTo>
                  <a:pt x="286192" y="1069140"/>
                  <a:pt x="300146" y="1056396"/>
                  <a:pt x="312995" y="1042585"/>
                </a:cubicBezTo>
                <a:cubicBezTo>
                  <a:pt x="314233" y="1041251"/>
                  <a:pt x="316234" y="1043252"/>
                  <a:pt x="314995" y="1044585"/>
                </a:cubicBezTo>
                <a:cubicBezTo>
                  <a:pt x="302089" y="1058625"/>
                  <a:pt x="288040" y="1071560"/>
                  <a:pt x="272990" y="1083257"/>
                </a:cubicBezTo>
                <a:lnTo>
                  <a:pt x="272990" y="1084019"/>
                </a:lnTo>
                <a:cubicBezTo>
                  <a:pt x="303042" y="1061997"/>
                  <a:pt x="331912" y="1038403"/>
                  <a:pt x="359477" y="1013343"/>
                </a:cubicBezTo>
                <a:cubicBezTo>
                  <a:pt x="371479" y="1002294"/>
                  <a:pt x="383575" y="991054"/>
                  <a:pt x="394720" y="979053"/>
                </a:cubicBezTo>
                <a:cubicBezTo>
                  <a:pt x="401444" y="971976"/>
                  <a:pt x="407626" y="964404"/>
                  <a:pt x="413198" y="956383"/>
                </a:cubicBezTo>
                <a:cubicBezTo>
                  <a:pt x="419580" y="946858"/>
                  <a:pt x="422914" y="945525"/>
                  <a:pt x="414151" y="937333"/>
                </a:cubicBezTo>
                <a:cubicBezTo>
                  <a:pt x="394510" y="961470"/>
                  <a:pt x="372736" y="983787"/>
                  <a:pt x="349095" y="1004008"/>
                </a:cubicBezTo>
                <a:cubicBezTo>
                  <a:pt x="347666" y="1005152"/>
                  <a:pt x="345666" y="1003151"/>
                  <a:pt x="347095" y="1001913"/>
                </a:cubicBezTo>
                <a:cubicBezTo>
                  <a:pt x="370736" y="981691"/>
                  <a:pt x="392510" y="959374"/>
                  <a:pt x="412150" y="935238"/>
                </a:cubicBezTo>
                <a:cubicBezTo>
                  <a:pt x="408911" y="930475"/>
                  <a:pt x="405197" y="927975"/>
                  <a:pt x="401006" y="927737"/>
                </a:cubicBezTo>
                <a:close/>
                <a:moveTo>
                  <a:pt x="243558" y="913521"/>
                </a:moveTo>
                <a:lnTo>
                  <a:pt x="233176" y="915521"/>
                </a:lnTo>
                <a:cubicBezTo>
                  <a:pt x="233366" y="934762"/>
                  <a:pt x="233938" y="954288"/>
                  <a:pt x="234890" y="973338"/>
                </a:cubicBezTo>
                <a:cubicBezTo>
                  <a:pt x="234985" y="975148"/>
                  <a:pt x="232033" y="975148"/>
                  <a:pt x="232033" y="973338"/>
                </a:cubicBezTo>
                <a:cubicBezTo>
                  <a:pt x="231080" y="954288"/>
                  <a:pt x="230318" y="935238"/>
                  <a:pt x="230318" y="916188"/>
                </a:cubicBezTo>
                <a:lnTo>
                  <a:pt x="217935" y="918569"/>
                </a:lnTo>
                <a:lnTo>
                  <a:pt x="217840" y="918379"/>
                </a:lnTo>
                <a:cubicBezTo>
                  <a:pt x="211935" y="924475"/>
                  <a:pt x="214697" y="954479"/>
                  <a:pt x="215173" y="962861"/>
                </a:cubicBezTo>
                <a:cubicBezTo>
                  <a:pt x="216002" y="976891"/>
                  <a:pt x="218069" y="990816"/>
                  <a:pt x="221365" y="1004485"/>
                </a:cubicBezTo>
                <a:cubicBezTo>
                  <a:pt x="226032" y="1023258"/>
                  <a:pt x="233109" y="1041346"/>
                  <a:pt x="242415" y="1058301"/>
                </a:cubicBezTo>
                <a:lnTo>
                  <a:pt x="235843" y="1011533"/>
                </a:lnTo>
                <a:cubicBezTo>
                  <a:pt x="235557" y="1009724"/>
                  <a:pt x="238605" y="1008962"/>
                  <a:pt x="238605" y="1010771"/>
                </a:cubicBezTo>
                <a:cubicBezTo>
                  <a:pt x="241177" y="1028774"/>
                  <a:pt x="243653" y="1046871"/>
                  <a:pt x="246225" y="1064969"/>
                </a:cubicBezTo>
                <a:cubicBezTo>
                  <a:pt x="247463" y="1067159"/>
                  <a:pt x="248892" y="1069350"/>
                  <a:pt x="250225" y="1071541"/>
                </a:cubicBezTo>
                <a:cubicBezTo>
                  <a:pt x="250292" y="1043604"/>
                  <a:pt x="249587" y="1015658"/>
                  <a:pt x="248130" y="987721"/>
                </a:cubicBezTo>
                <a:cubicBezTo>
                  <a:pt x="247368" y="973814"/>
                  <a:pt x="246606" y="960003"/>
                  <a:pt x="245749" y="946096"/>
                </a:cubicBezTo>
                <a:cubicBezTo>
                  <a:pt x="245968" y="938381"/>
                  <a:pt x="245463" y="930666"/>
                  <a:pt x="244225" y="923046"/>
                </a:cubicBezTo>
                <a:close/>
                <a:moveTo>
                  <a:pt x="303565" y="880565"/>
                </a:moveTo>
                <a:cubicBezTo>
                  <a:pt x="285944" y="883803"/>
                  <a:pt x="288135" y="888089"/>
                  <a:pt x="283658" y="903805"/>
                </a:cubicBezTo>
                <a:cubicBezTo>
                  <a:pt x="281658" y="910759"/>
                  <a:pt x="279848" y="917712"/>
                  <a:pt x="278229" y="924761"/>
                </a:cubicBezTo>
                <a:lnTo>
                  <a:pt x="278134" y="924570"/>
                </a:lnTo>
                <a:cubicBezTo>
                  <a:pt x="274133" y="941429"/>
                  <a:pt x="270990" y="958479"/>
                  <a:pt x="268609" y="975053"/>
                </a:cubicBezTo>
                <a:cubicBezTo>
                  <a:pt x="263560" y="1008771"/>
                  <a:pt x="260608" y="1041918"/>
                  <a:pt x="257655" y="1075446"/>
                </a:cubicBezTo>
                <a:cubicBezTo>
                  <a:pt x="268304" y="1056844"/>
                  <a:pt x="275562" y="1036489"/>
                  <a:pt x="279086" y="1015343"/>
                </a:cubicBezTo>
                <a:cubicBezTo>
                  <a:pt x="279372" y="1013533"/>
                  <a:pt x="281848" y="1014296"/>
                  <a:pt x="281848" y="1016105"/>
                </a:cubicBezTo>
                <a:cubicBezTo>
                  <a:pt x="278286" y="1037375"/>
                  <a:pt x="270999" y="1057853"/>
                  <a:pt x="260322" y="1076589"/>
                </a:cubicBezTo>
                <a:cubicBezTo>
                  <a:pt x="260674" y="1075722"/>
                  <a:pt x="261360" y="1075036"/>
                  <a:pt x="262227" y="1074684"/>
                </a:cubicBezTo>
                <a:cubicBezTo>
                  <a:pt x="279334" y="1047338"/>
                  <a:pt x="294240" y="1018667"/>
                  <a:pt x="306804" y="988959"/>
                </a:cubicBezTo>
                <a:cubicBezTo>
                  <a:pt x="313186" y="973624"/>
                  <a:pt x="318996" y="958003"/>
                  <a:pt x="324044" y="942096"/>
                </a:cubicBezTo>
                <a:cubicBezTo>
                  <a:pt x="327245" y="934295"/>
                  <a:pt x="329645" y="926189"/>
                  <a:pt x="331188" y="917903"/>
                </a:cubicBezTo>
                <a:lnTo>
                  <a:pt x="323758" y="889328"/>
                </a:lnTo>
                <a:cubicBezTo>
                  <a:pt x="318329" y="928094"/>
                  <a:pt x="302137" y="963146"/>
                  <a:pt x="284897" y="998008"/>
                </a:cubicBezTo>
                <a:cubicBezTo>
                  <a:pt x="284134" y="999722"/>
                  <a:pt x="281658" y="998294"/>
                  <a:pt x="282515" y="996579"/>
                </a:cubicBezTo>
                <a:cubicBezTo>
                  <a:pt x="300422" y="960194"/>
                  <a:pt x="317567" y="923617"/>
                  <a:pt x="321853" y="882850"/>
                </a:cubicBezTo>
                <a:cubicBezTo>
                  <a:pt x="317662" y="876088"/>
                  <a:pt x="311662" y="875326"/>
                  <a:pt x="303565" y="880565"/>
                </a:cubicBezTo>
                <a:close/>
                <a:moveTo>
                  <a:pt x="102207" y="877612"/>
                </a:moveTo>
                <a:lnTo>
                  <a:pt x="160405" y="979148"/>
                </a:lnTo>
                <a:cubicBezTo>
                  <a:pt x="161262" y="980577"/>
                  <a:pt x="158785" y="982196"/>
                  <a:pt x="157928" y="980577"/>
                </a:cubicBezTo>
                <a:cubicBezTo>
                  <a:pt x="138183" y="946735"/>
                  <a:pt x="118780" y="912921"/>
                  <a:pt x="99730" y="879136"/>
                </a:cubicBezTo>
                <a:cubicBezTo>
                  <a:pt x="91920" y="881898"/>
                  <a:pt x="90205" y="887518"/>
                  <a:pt x="94777" y="896090"/>
                </a:cubicBezTo>
                <a:cubicBezTo>
                  <a:pt x="95739" y="901157"/>
                  <a:pt x="97044" y="906149"/>
                  <a:pt x="98683" y="911045"/>
                </a:cubicBezTo>
                <a:cubicBezTo>
                  <a:pt x="102845" y="923027"/>
                  <a:pt x="108179" y="934581"/>
                  <a:pt x="114589" y="945525"/>
                </a:cubicBezTo>
                <a:cubicBezTo>
                  <a:pt x="125181" y="964137"/>
                  <a:pt x="137192" y="981901"/>
                  <a:pt x="150499" y="998675"/>
                </a:cubicBezTo>
                <a:cubicBezTo>
                  <a:pt x="175378" y="1029164"/>
                  <a:pt x="202067" y="1058149"/>
                  <a:pt x="230414" y="1085447"/>
                </a:cubicBezTo>
                <a:cubicBezTo>
                  <a:pt x="231271" y="1084685"/>
                  <a:pt x="232033" y="1083828"/>
                  <a:pt x="232890" y="1083161"/>
                </a:cubicBezTo>
                <a:cubicBezTo>
                  <a:pt x="234062" y="1082352"/>
                  <a:pt x="235309" y="1081656"/>
                  <a:pt x="236605" y="1081066"/>
                </a:cubicBezTo>
                <a:cubicBezTo>
                  <a:pt x="223746" y="1064016"/>
                  <a:pt x="205077" y="1051443"/>
                  <a:pt x="197552" y="1030679"/>
                </a:cubicBezTo>
                <a:cubicBezTo>
                  <a:pt x="196981" y="1028964"/>
                  <a:pt x="199743" y="1028202"/>
                  <a:pt x="200314" y="1029916"/>
                </a:cubicBezTo>
                <a:cubicBezTo>
                  <a:pt x="207744" y="1050491"/>
                  <a:pt x="226699" y="1063159"/>
                  <a:pt x="239462" y="1080113"/>
                </a:cubicBezTo>
                <a:cubicBezTo>
                  <a:pt x="240519" y="1079761"/>
                  <a:pt x="241596" y="1079504"/>
                  <a:pt x="242701" y="1079351"/>
                </a:cubicBezTo>
                <a:cubicBezTo>
                  <a:pt x="242396" y="1079066"/>
                  <a:pt x="242167" y="1078704"/>
                  <a:pt x="242034" y="1078304"/>
                </a:cubicBezTo>
                <a:cubicBezTo>
                  <a:pt x="226070" y="1039175"/>
                  <a:pt x="206391" y="1001665"/>
                  <a:pt x="183265" y="966290"/>
                </a:cubicBezTo>
                <a:cubicBezTo>
                  <a:pt x="171806" y="948697"/>
                  <a:pt x="159471" y="931685"/>
                  <a:pt x="146308" y="915331"/>
                </a:cubicBezTo>
                <a:cubicBezTo>
                  <a:pt x="139640" y="907044"/>
                  <a:pt x="132782" y="898853"/>
                  <a:pt x="125734" y="890947"/>
                </a:cubicBezTo>
                <a:cubicBezTo>
                  <a:pt x="122209" y="886946"/>
                  <a:pt x="118590" y="883041"/>
                  <a:pt x="114970" y="879136"/>
                </a:cubicBezTo>
                <a:cubicBezTo>
                  <a:pt x="111732" y="871897"/>
                  <a:pt x="107255" y="871421"/>
                  <a:pt x="102207" y="877612"/>
                </a:cubicBezTo>
                <a:close/>
                <a:moveTo>
                  <a:pt x="139831" y="809222"/>
                </a:moveTo>
                <a:cubicBezTo>
                  <a:pt x="147450" y="809822"/>
                  <a:pt x="153499" y="815870"/>
                  <a:pt x="154090" y="823481"/>
                </a:cubicBezTo>
                <a:cubicBezTo>
                  <a:pt x="154766" y="832034"/>
                  <a:pt x="148375" y="839511"/>
                  <a:pt x="139831" y="840178"/>
                </a:cubicBezTo>
                <a:cubicBezTo>
                  <a:pt x="132211" y="839578"/>
                  <a:pt x="126162" y="833529"/>
                  <a:pt x="125572" y="825919"/>
                </a:cubicBezTo>
                <a:cubicBezTo>
                  <a:pt x="124895" y="817365"/>
                  <a:pt x="131287" y="809888"/>
                  <a:pt x="139831" y="809222"/>
                </a:cubicBezTo>
                <a:close/>
                <a:moveTo>
                  <a:pt x="247845" y="781504"/>
                </a:moveTo>
                <a:cubicBezTo>
                  <a:pt x="253102" y="781504"/>
                  <a:pt x="257370" y="785771"/>
                  <a:pt x="257370" y="791029"/>
                </a:cubicBezTo>
                <a:cubicBezTo>
                  <a:pt x="257370" y="796286"/>
                  <a:pt x="253102" y="800554"/>
                  <a:pt x="247845" y="800554"/>
                </a:cubicBezTo>
                <a:cubicBezTo>
                  <a:pt x="242587" y="800554"/>
                  <a:pt x="238319" y="796286"/>
                  <a:pt x="238319" y="791029"/>
                </a:cubicBezTo>
                <a:cubicBezTo>
                  <a:pt x="238319" y="785771"/>
                  <a:pt x="242587" y="781504"/>
                  <a:pt x="247845" y="781504"/>
                </a:cubicBezTo>
                <a:close/>
                <a:moveTo>
                  <a:pt x="353381" y="664442"/>
                </a:moveTo>
                <a:cubicBezTo>
                  <a:pt x="334246" y="662166"/>
                  <a:pt x="315576" y="671396"/>
                  <a:pt x="305756" y="687969"/>
                </a:cubicBezTo>
                <a:lnTo>
                  <a:pt x="306709" y="687969"/>
                </a:lnTo>
                <a:cubicBezTo>
                  <a:pt x="320615" y="689017"/>
                  <a:pt x="356143" y="684635"/>
                  <a:pt x="354334" y="664442"/>
                </a:cubicBezTo>
                <a:cubicBezTo>
                  <a:pt x="354057" y="664547"/>
                  <a:pt x="353753" y="664547"/>
                  <a:pt x="353476" y="664442"/>
                </a:cubicBezTo>
                <a:close/>
                <a:moveTo>
                  <a:pt x="245177" y="651488"/>
                </a:moveTo>
                <a:cubicBezTo>
                  <a:pt x="237538" y="664042"/>
                  <a:pt x="237795" y="679863"/>
                  <a:pt x="245844" y="692160"/>
                </a:cubicBezTo>
                <a:cubicBezTo>
                  <a:pt x="245749" y="689512"/>
                  <a:pt x="245463" y="686864"/>
                  <a:pt x="244987" y="684254"/>
                </a:cubicBezTo>
                <a:cubicBezTo>
                  <a:pt x="244320" y="680349"/>
                  <a:pt x="250321" y="678730"/>
                  <a:pt x="250987" y="682635"/>
                </a:cubicBezTo>
                <a:cubicBezTo>
                  <a:pt x="251273" y="684435"/>
                  <a:pt x="251464" y="686245"/>
                  <a:pt x="251559" y="688064"/>
                </a:cubicBezTo>
                <a:cubicBezTo>
                  <a:pt x="257464" y="675777"/>
                  <a:pt x="254940" y="661099"/>
                  <a:pt x="245272" y="651488"/>
                </a:cubicBezTo>
                <a:close/>
                <a:moveTo>
                  <a:pt x="317853" y="573955"/>
                </a:moveTo>
                <a:cubicBezTo>
                  <a:pt x="300832" y="588604"/>
                  <a:pt x="294326" y="612074"/>
                  <a:pt x="301375" y="633391"/>
                </a:cubicBezTo>
                <a:cubicBezTo>
                  <a:pt x="302175" y="628476"/>
                  <a:pt x="302679" y="623513"/>
                  <a:pt x="302899" y="618532"/>
                </a:cubicBezTo>
                <a:cubicBezTo>
                  <a:pt x="303089" y="614531"/>
                  <a:pt x="309090" y="614531"/>
                  <a:pt x="309090" y="618532"/>
                </a:cubicBezTo>
                <a:cubicBezTo>
                  <a:pt x="308699" y="626361"/>
                  <a:pt x="307785" y="634162"/>
                  <a:pt x="306328" y="641868"/>
                </a:cubicBezTo>
                <a:cubicBezTo>
                  <a:pt x="324425" y="631105"/>
                  <a:pt x="319663" y="595958"/>
                  <a:pt x="317948" y="573955"/>
                </a:cubicBezTo>
                <a:close/>
                <a:moveTo>
                  <a:pt x="66107" y="562049"/>
                </a:moveTo>
                <a:cubicBezTo>
                  <a:pt x="65831" y="593129"/>
                  <a:pt x="70365" y="624075"/>
                  <a:pt x="79537" y="653774"/>
                </a:cubicBezTo>
                <a:cubicBezTo>
                  <a:pt x="90215" y="681683"/>
                  <a:pt x="106407" y="707143"/>
                  <a:pt x="127162" y="728641"/>
                </a:cubicBezTo>
                <a:lnTo>
                  <a:pt x="127067" y="728450"/>
                </a:lnTo>
                <a:cubicBezTo>
                  <a:pt x="144879" y="747977"/>
                  <a:pt x="164215" y="766074"/>
                  <a:pt x="182026" y="786077"/>
                </a:cubicBezTo>
                <a:cubicBezTo>
                  <a:pt x="186598" y="791506"/>
                  <a:pt x="191837" y="797030"/>
                  <a:pt x="196123" y="802745"/>
                </a:cubicBezTo>
                <a:close/>
                <a:moveTo>
                  <a:pt x="68107" y="560144"/>
                </a:moveTo>
                <a:lnTo>
                  <a:pt x="199743" y="803793"/>
                </a:lnTo>
                <a:lnTo>
                  <a:pt x="199648" y="803603"/>
                </a:lnTo>
                <a:cubicBezTo>
                  <a:pt x="194028" y="706829"/>
                  <a:pt x="154880" y="610435"/>
                  <a:pt x="68107" y="560144"/>
                </a:cubicBezTo>
                <a:close/>
                <a:moveTo>
                  <a:pt x="255369" y="535379"/>
                </a:moveTo>
                <a:cubicBezTo>
                  <a:pt x="244272" y="536436"/>
                  <a:pt x="234414" y="542884"/>
                  <a:pt x="228985" y="552619"/>
                </a:cubicBezTo>
                <a:cubicBezTo>
                  <a:pt x="230909" y="551542"/>
                  <a:pt x="232919" y="550619"/>
                  <a:pt x="234985" y="549856"/>
                </a:cubicBezTo>
                <a:cubicBezTo>
                  <a:pt x="236842" y="549142"/>
                  <a:pt x="238176" y="550285"/>
                  <a:pt x="238581" y="551785"/>
                </a:cubicBezTo>
                <a:lnTo>
                  <a:pt x="236664" y="555735"/>
                </a:lnTo>
                <a:lnTo>
                  <a:pt x="232414" y="557858"/>
                </a:lnTo>
                <a:cubicBezTo>
                  <a:pt x="233766" y="557096"/>
                  <a:pt x="235166" y="556429"/>
                  <a:pt x="236605" y="555857"/>
                </a:cubicBezTo>
                <a:lnTo>
                  <a:pt x="236664" y="555735"/>
                </a:lnTo>
                <a:lnTo>
                  <a:pt x="247513" y="550315"/>
                </a:lnTo>
                <a:cubicBezTo>
                  <a:pt x="251537" y="546375"/>
                  <a:pt x="254354" y="541203"/>
                  <a:pt x="255369" y="535379"/>
                </a:cubicBezTo>
                <a:close/>
                <a:moveTo>
                  <a:pt x="165835" y="480610"/>
                </a:moveTo>
                <a:cubicBezTo>
                  <a:pt x="171092" y="480610"/>
                  <a:pt x="175360" y="484877"/>
                  <a:pt x="175360" y="490135"/>
                </a:cubicBezTo>
                <a:cubicBezTo>
                  <a:pt x="175360" y="495392"/>
                  <a:pt x="171092" y="499660"/>
                  <a:pt x="165835" y="499660"/>
                </a:cubicBezTo>
                <a:cubicBezTo>
                  <a:pt x="160577" y="499660"/>
                  <a:pt x="156309" y="495392"/>
                  <a:pt x="156309" y="490135"/>
                </a:cubicBezTo>
                <a:cubicBezTo>
                  <a:pt x="156309" y="484877"/>
                  <a:pt x="160577" y="480610"/>
                  <a:pt x="165835" y="480610"/>
                </a:cubicBezTo>
                <a:close/>
                <a:moveTo>
                  <a:pt x="325569" y="452606"/>
                </a:moveTo>
                <a:cubicBezTo>
                  <a:pt x="333188" y="453204"/>
                  <a:pt x="339237" y="459254"/>
                  <a:pt x="339828" y="466865"/>
                </a:cubicBezTo>
                <a:cubicBezTo>
                  <a:pt x="340504" y="475418"/>
                  <a:pt x="334113" y="482895"/>
                  <a:pt x="325569" y="483562"/>
                </a:cubicBezTo>
                <a:cubicBezTo>
                  <a:pt x="317948" y="482962"/>
                  <a:pt x="311900" y="476913"/>
                  <a:pt x="311310" y="469303"/>
                </a:cubicBezTo>
                <a:cubicBezTo>
                  <a:pt x="310633" y="460750"/>
                  <a:pt x="317025" y="453277"/>
                  <a:pt x="325569" y="452606"/>
                </a:cubicBezTo>
                <a:close/>
                <a:moveTo>
                  <a:pt x="336713" y="421555"/>
                </a:moveTo>
                <a:cubicBezTo>
                  <a:pt x="341970" y="421555"/>
                  <a:pt x="346238" y="425819"/>
                  <a:pt x="346238" y="431080"/>
                </a:cubicBezTo>
                <a:cubicBezTo>
                  <a:pt x="346238" y="436340"/>
                  <a:pt x="341970" y="440605"/>
                  <a:pt x="336713" y="440605"/>
                </a:cubicBezTo>
                <a:cubicBezTo>
                  <a:pt x="331455" y="440605"/>
                  <a:pt x="327187" y="436340"/>
                  <a:pt x="327187" y="431080"/>
                </a:cubicBezTo>
                <a:cubicBezTo>
                  <a:pt x="327187" y="425819"/>
                  <a:pt x="331455" y="421555"/>
                  <a:pt x="336713" y="421555"/>
                </a:cubicBezTo>
                <a:close/>
                <a:moveTo>
                  <a:pt x="169549" y="296491"/>
                </a:moveTo>
                <a:cubicBezTo>
                  <a:pt x="177168" y="297089"/>
                  <a:pt x="183217" y="303138"/>
                  <a:pt x="183808" y="310753"/>
                </a:cubicBezTo>
                <a:cubicBezTo>
                  <a:pt x="184484" y="319302"/>
                  <a:pt x="178093" y="326775"/>
                  <a:pt x="169549" y="327447"/>
                </a:cubicBezTo>
                <a:cubicBezTo>
                  <a:pt x="161929" y="326849"/>
                  <a:pt x="155880" y="320799"/>
                  <a:pt x="155290" y="313184"/>
                </a:cubicBezTo>
                <a:cubicBezTo>
                  <a:pt x="154613" y="304635"/>
                  <a:pt x="161005" y="297162"/>
                  <a:pt x="169549" y="296491"/>
                </a:cubicBezTo>
                <a:close/>
                <a:moveTo>
                  <a:pt x="188123" y="265059"/>
                </a:moveTo>
                <a:cubicBezTo>
                  <a:pt x="193380" y="265059"/>
                  <a:pt x="197648" y="269323"/>
                  <a:pt x="197648" y="274584"/>
                </a:cubicBezTo>
                <a:cubicBezTo>
                  <a:pt x="197648" y="279844"/>
                  <a:pt x="193380" y="284109"/>
                  <a:pt x="188123" y="284109"/>
                </a:cubicBezTo>
                <a:cubicBezTo>
                  <a:pt x="182865" y="284109"/>
                  <a:pt x="178597" y="279844"/>
                  <a:pt x="178597" y="274584"/>
                </a:cubicBezTo>
                <a:cubicBezTo>
                  <a:pt x="178597" y="269323"/>
                  <a:pt x="182865" y="265059"/>
                  <a:pt x="188123" y="265059"/>
                </a:cubicBezTo>
                <a:close/>
                <a:moveTo>
                  <a:pt x="371669" y="250867"/>
                </a:moveTo>
                <a:cubicBezTo>
                  <a:pt x="334903" y="340306"/>
                  <a:pt x="238319" y="398599"/>
                  <a:pt x="212792" y="491849"/>
                </a:cubicBezTo>
                <a:cubicBezTo>
                  <a:pt x="225613" y="477171"/>
                  <a:pt x="239357" y="463331"/>
                  <a:pt x="253940" y="450416"/>
                </a:cubicBezTo>
                <a:cubicBezTo>
                  <a:pt x="275457" y="430081"/>
                  <a:pt x="295355" y="408107"/>
                  <a:pt x="313472" y="384693"/>
                </a:cubicBezTo>
                <a:cubicBezTo>
                  <a:pt x="331607" y="361234"/>
                  <a:pt x="346333" y="335322"/>
                  <a:pt x="357191" y="307731"/>
                </a:cubicBezTo>
                <a:lnTo>
                  <a:pt x="357096" y="307541"/>
                </a:lnTo>
                <a:cubicBezTo>
                  <a:pt x="361935" y="294896"/>
                  <a:pt x="365697" y="281863"/>
                  <a:pt x="368335" y="268583"/>
                </a:cubicBezTo>
                <a:cubicBezTo>
                  <a:pt x="368812" y="266012"/>
                  <a:pt x="371002" y="256963"/>
                  <a:pt x="371669" y="250867"/>
                </a:cubicBezTo>
                <a:close/>
                <a:moveTo>
                  <a:pt x="370907" y="245247"/>
                </a:moveTo>
                <a:cubicBezTo>
                  <a:pt x="367383" y="242675"/>
                  <a:pt x="364144" y="245914"/>
                  <a:pt x="359668" y="248295"/>
                </a:cubicBezTo>
                <a:lnTo>
                  <a:pt x="359572" y="248104"/>
                </a:lnTo>
                <a:cubicBezTo>
                  <a:pt x="270180" y="296032"/>
                  <a:pt x="213297" y="388168"/>
                  <a:pt x="210506" y="489563"/>
                </a:cubicBezTo>
                <a:cubicBezTo>
                  <a:pt x="237557" y="395551"/>
                  <a:pt x="336141" y="336973"/>
                  <a:pt x="370907" y="245247"/>
                </a:cubicBezTo>
                <a:close/>
                <a:moveTo>
                  <a:pt x="364430" y="150378"/>
                </a:moveTo>
                <a:lnTo>
                  <a:pt x="377803" y="158329"/>
                </a:lnTo>
                <a:lnTo>
                  <a:pt x="378598" y="162022"/>
                </a:lnTo>
                <a:cubicBezTo>
                  <a:pt x="377813" y="163356"/>
                  <a:pt x="376193" y="164141"/>
                  <a:pt x="374527" y="163046"/>
                </a:cubicBezTo>
                <a:cubicBezTo>
                  <a:pt x="369040" y="159372"/>
                  <a:pt x="363239" y="156185"/>
                  <a:pt x="357191" y="153521"/>
                </a:cubicBezTo>
                <a:cubicBezTo>
                  <a:pt x="368640" y="166888"/>
                  <a:pt x="385614" y="174231"/>
                  <a:pt x="403197" y="173428"/>
                </a:cubicBezTo>
                <a:lnTo>
                  <a:pt x="377803" y="158329"/>
                </a:lnTo>
                <a:lnTo>
                  <a:pt x="377670" y="157712"/>
                </a:lnTo>
                <a:cubicBezTo>
                  <a:pt x="373450" y="154940"/>
                  <a:pt x="369021" y="152488"/>
                  <a:pt x="364430" y="150378"/>
                </a:cubicBezTo>
                <a:close/>
                <a:moveTo>
                  <a:pt x="468531" y="50275"/>
                </a:moveTo>
                <a:cubicBezTo>
                  <a:pt x="459395" y="51895"/>
                  <a:pt x="450579" y="55323"/>
                  <a:pt x="442631" y="60462"/>
                </a:cubicBezTo>
                <a:cubicBezTo>
                  <a:pt x="452412" y="57674"/>
                  <a:pt x="462423" y="55761"/>
                  <a:pt x="472539" y="54747"/>
                </a:cubicBezTo>
                <a:cubicBezTo>
                  <a:pt x="476539" y="54366"/>
                  <a:pt x="476444" y="60938"/>
                  <a:pt x="472539" y="60938"/>
                </a:cubicBezTo>
                <a:cubicBezTo>
                  <a:pt x="461661" y="62037"/>
                  <a:pt x="450908" y="64174"/>
                  <a:pt x="440440" y="67320"/>
                </a:cubicBezTo>
                <a:cubicBezTo>
                  <a:pt x="455156" y="70249"/>
                  <a:pt x="476033" y="71088"/>
                  <a:pt x="487963" y="62645"/>
                </a:cubicBezTo>
                <a:lnTo>
                  <a:pt x="496285" y="50935"/>
                </a:lnTo>
                <a:lnTo>
                  <a:pt x="496351" y="50937"/>
                </a:lnTo>
                <a:lnTo>
                  <a:pt x="496351" y="50842"/>
                </a:lnTo>
                <a:lnTo>
                  <a:pt x="496285" y="50935"/>
                </a:lnTo>
                <a:close/>
                <a:moveTo>
                  <a:pt x="280801" y="20076"/>
                </a:moveTo>
                <a:lnTo>
                  <a:pt x="280801" y="20171"/>
                </a:lnTo>
                <a:cubicBezTo>
                  <a:pt x="271628" y="28819"/>
                  <a:pt x="268056" y="41873"/>
                  <a:pt x="271561" y="53985"/>
                </a:cubicBezTo>
                <a:cubicBezTo>
                  <a:pt x="272419" y="48746"/>
                  <a:pt x="272419" y="43507"/>
                  <a:pt x="272419" y="38078"/>
                </a:cubicBezTo>
                <a:cubicBezTo>
                  <a:pt x="272647" y="36776"/>
                  <a:pt x="273666" y="35757"/>
                  <a:pt x="274971" y="35527"/>
                </a:cubicBezTo>
                <a:cubicBezTo>
                  <a:pt x="276676" y="35226"/>
                  <a:pt x="278305" y="36369"/>
                  <a:pt x="278610" y="38078"/>
                </a:cubicBezTo>
                <a:cubicBezTo>
                  <a:pt x="278553" y="45653"/>
                  <a:pt x="278105" y="53218"/>
                  <a:pt x="277276" y="60748"/>
                </a:cubicBezTo>
                <a:cubicBezTo>
                  <a:pt x="288802" y="50937"/>
                  <a:pt x="286516" y="33792"/>
                  <a:pt x="280801" y="20076"/>
                </a:cubicBezTo>
                <a:close/>
                <a:moveTo>
                  <a:pt x="334617" y="359"/>
                </a:moveTo>
                <a:cubicBezTo>
                  <a:pt x="342427" y="2741"/>
                  <a:pt x="342047" y="13218"/>
                  <a:pt x="340903" y="19409"/>
                </a:cubicBezTo>
                <a:cubicBezTo>
                  <a:pt x="337865" y="31439"/>
                  <a:pt x="332169" y="42635"/>
                  <a:pt x="324235" y="52175"/>
                </a:cubicBezTo>
                <a:cubicBezTo>
                  <a:pt x="323654" y="53025"/>
                  <a:pt x="322692" y="53526"/>
                  <a:pt x="321663" y="53509"/>
                </a:cubicBezTo>
                <a:cubicBezTo>
                  <a:pt x="316253" y="68992"/>
                  <a:pt x="307909" y="83287"/>
                  <a:pt x="297089" y="95609"/>
                </a:cubicBezTo>
                <a:cubicBezTo>
                  <a:pt x="303470" y="93323"/>
                  <a:pt x="311185" y="91609"/>
                  <a:pt x="318424" y="89227"/>
                </a:cubicBezTo>
                <a:cubicBezTo>
                  <a:pt x="318348" y="88850"/>
                  <a:pt x="318348" y="88462"/>
                  <a:pt x="318424" y="88084"/>
                </a:cubicBezTo>
                <a:cubicBezTo>
                  <a:pt x="319977" y="83079"/>
                  <a:pt x="322882" y="78599"/>
                  <a:pt x="326806" y="75130"/>
                </a:cubicBezTo>
                <a:cubicBezTo>
                  <a:pt x="329664" y="72654"/>
                  <a:pt x="334426" y="69034"/>
                  <a:pt x="338427" y="70749"/>
                </a:cubicBezTo>
                <a:cubicBezTo>
                  <a:pt x="341132" y="72041"/>
                  <a:pt x="342380" y="75199"/>
                  <a:pt x="341284" y="77988"/>
                </a:cubicBezTo>
                <a:cubicBezTo>
                  <a:pt x="341304" y="78008"/>
                  <a:pt x="341322" y="78029"/>
                  <a:pt x="341342" y="78050"/>
                </a:cubicBezTo>
                <a:cubicBezTo>
                  <a:pt x="342256" y="78997"/>
                  <a:pt x="342227" y="80505"/>
                  <a:pt x="341284" y="81417"/>
                </a:cubicBezTo>
                <a:cubicBezTo>
                  <a:pt x="328426" y="98562"/>
                  <a:pt x="302422" y="95323"/>
                  <a:pt x="286135" y="107325"/>
                </a:cubicBezTo>
                <a:lnTo>
                  <a:pt x="277848" y="116088"/>
                </a:lnTo>
                <a:cubicBezTo>
                  <a:pt x="251368" y="143520"/>
                  <a:pt x="239557" y="177620"/>
                  <a:pt x="230794" y="213624"/>
                </a:cubicBezTo>
                <a:cubicBezTo>
                  <a:pt x="242301" y="191969"/>
                  <a:pt x="256902" y="172106"/>
                  <a:pt x="274133" y="154664"/>
                </a:cubicBezTo>
                <a:cubicBezTo>
                  <a:pt x="291173" y="137913"/>
                  <a:pt x="311166" y="124448"/>
                  <a:pt x="333093" y="114945"/>
                </a:cubicBezTo>
                <a:lnTo>
                  <a:pt x="333093" y="114469"/>
                </a:lnTo>
                <a:cubicBezTo>
                  <a:pt x="340332" y="105515"/>
                  <a:pt x="347952" y="96752"/>
                  <a:pt x="355667" y="88180"/>
                </a:cubicBezTo>
                <a:cubicBezTo>
                  <a:pt x="355581" y="87326"/>
                  <a:pt x="355896" y="86481"/>
                  <a:pt x="356524" y="85894"/>
                </a:cubicBezTo>
                <a:cubicBezTo>
                  <a:pt x="366145" y="75607"/>
                  <a:pt x="369764" y="32077"/>
                  <a:pt x="393958" y="42460"/>
                </a:cubicBezTo>
                <a:cubicBezTo>
                  <a:pt x="415675" y="51985"/>
                  <a:pt x="385385" y="71797"/>
                  <a:pt x="371288" y="80560"/>
                </a:cubicBezTo>
                <a:cubicBezTo>
                  <a:pt x="362144" y="90180"/>
                  <a:pt x="353381" y="100181"/>
                  <a:pt x="344809" y="110373"/>
                </a:cubicBezTo>
                <a:cubicBezTo>
                  <a:pt x="370440" y="91878"/>
                  <a:pt x="398320" y="76708"/>
                  <a:pt x="427772" y="65224"/>
                </a:cubicBezTo>
                <a:cubicBezTo>
                  <a:pt x="427695" y="64352"/>
                  <a:pt x="428048" y="63498"/>
                  <a:pt x="428724" y="62939"/>
                </a:cubicBezTo>
                <a:cubicBezTo>
                  <a:pt x="447307" y="46310"/>
                  <a:pt x="472777" y="39677"/>
                  <a:pt x="497114" y="45127"/>
                </a:cubicBezTo>
                <a:cubicBezTo>
                  <a:pt x="498637" y="42650"/>
                  <a:pt x="502828" y="43126"/>
                  <a:pt x="502828" y="46555"/>
                </a:cubicBezTo>
                <a:cubicBezTo>
                  <a:pt x="499781" y="80179"/>
                  <a:pt x="452346" y="78750"/>
                  <a:pt x="429105" y="71225"/>
                </a:cubicBezTo>
                <a:cubicBezTo>
                  <a:pt x="407121" y="79539"/>
                  <a:pt x="386157" y="90340"/>
                  <a:pt x="366621" y="103420"/>
                </a:cubicBezTo>
                <a:cubicBezTo>
                  <a:pt x="380670" y="99601"/>
                  <a:pt x="395006" y="96926"/>
                  <a:pt x="409483" y="95419"/>
                </a:cubicBezTo>
                <a:cubicBezTo>
                  <a:pt x="410007" y="95257"/>
                  <a:pt x="410579" y="95257"/>
                  <a:pt x="411103" y="95419"/>
                </a:cubicBezTo>
                <a:cubicBezTo>
                  <a:pt x="420847" y="93150"/>
                  <a:pt x="431057" y="94051"/>
                  <a:pt x="440249" y="97991"/>
                </a:cubicBezTo>
                <a:cubicBezTo>
                  <a:pt x="448060" y="101896"/>
                  <a:pt x="455489" y="110849"/>
                  <a:pt x="449774" y="119517"/>
                </a:cubicBezTo>
                <a:cubicBezTo>
                  <a:pt x="443545" y="126726"/>
                  <a:pt x="433334" y="129008"/>
                  <a:pt x="424628" y="125137"/>
                </a:cubicBezTo>
                <a:cubicBezTo>
                  <a:pt x="420151" y="123609"/>
                  <a:pt x="416151" y="120951"/>
                  <a:pt x="413008" y="117422"/>
                </a:cubicBezTo>
                <a:cubicBezTo>
                  <a:pt x="408817" y="112183"/>
                  <a:pt x="407293" y="105896"/>
                  <a:pt x="401578" y="102658"/>
                </a:cubicBezTo>
                <a:cubicBezTo>
                  <a:pt x="367288" y="107464"/>
                  <a:pt x="334541" y="120039"/>
                  <a:pt x="305851" y="139424"/>
                </a:cubicBezTo>
                <a:cubicBezTo>
                  <a:pt x="320272" y="138200"/>
                  <a:pt x="334788" y="139752"/>
                  <a:pt x="348619" y="143996"/>
                </a:cubicBezTo>
                <a:cubicBezTo>
                  <a:pt x="349133" y="143251"/>
                  <a:pt x="350000" y="142821"/>
                  <a:pt x="350905" y="142853"/>
                </a:cubicBezTo>
                <a:cubicBezTo>
                  <a:pt x="375536" y="142247"/>
                  <a:pt x="398692" y="154566"/>
                  <a:pt x="411960" y="175333"/>
                </a:cubicBezTo>
                <a:cubicBezTo>
                  <a:pt x="413865" y="178286"/>
                  <a:pt x="410150" y="180953"/>
                  <a:pt x="407769" y="179524"/>
                </a:cubicBezTo>
                <a:cubicBezTo>
                  <a:pt x="384318" y="182114"/>
                  <a:pt x="361344" y="171613"/>
                  <a:pt x="347952" y="152188"/>
                </a:cubicBezTo>
                <a:cubicBezTo>
                  <a:pt x="347609" y="151530"/>
                  <a:pt x="347609" y="150749"/>
                  <a:pt x="347952" y="150092"/>
                </a:cubicBezTo>
                <a:cubicBezTo>
                  <a:pt x="332588" y="145128"/>
                  <a:pt x="316300" y="143759"/>
                  <a:pt x="300327" y="146092"/>
                </a:cubicBezTo>
                <a:cubicBezTo>
                  <a:pt x="299393" y="146249"/>
                  <a:pt x="298450" y="145968"/>
                  <a:pt x="297755" y="145330"/>
                </a:cubicBezTo>
                <a:cubicBezTo>
                  <a:pt x="247587" y="182223"/>
                  <a:pt x="215573" y="238781"/>
                  <a:pt x="209744" y="300778"/>
                </a:cubicBezTo>
                <a:lnTo>
                  <a:pt x="209744" y="441081"/>
                </a:lnTo>
                <a:cubicBezTo>
                  <a:pt x="228308" y="350097"/>
                  <a:pt x="289278" y="273483"/>
                  <a:pt x="373765" y="234960"/>
                </a:cubicBezTo>
                <a:cubicBezTo>
                  <a:pt x="374203" y="234714"/>
                  <a:pt x="374698" y="234580"/>
                  <a:pt x="375213" y="234567"/>
                </a:cubicBezTo>
                <a:cubicBezTo>
                  <a:pt x="376946" y="234521"/>
                  <a:pt x="378384" y="235892"/>
                  <a:pt x="378432" y="237627"/>
                </a:cubicBezTo>
                <a:cubicBezTo>
                  <a:pt x="374593" y="289850"/>
                  <a:pt x="355705" y="339841"/>
                  <a:pt x="324044" y="381550"/>
                </a:cubicBezTo>
                <a:cubicBezTo>
                  <a:pt x="308623" y="402507"/>
                  <a:pt x="291621" y="422250"/>
                  <a:pt x="273181" y="440605"/>
                </a:cubicBezTo>
                <a:cubicBezTo>
                  <a:pt x="252321" y="461750"/>
                  <a:pt x="226794" y="480705"/>
                  <a:pt x="210697" y="505946"/>
                </a:cubicBezTo>
                <a:cubicBezTo>
                  <a:pt x="210887" y="513757"/>
                  <a:pt x="211268" y="521567"/>
                  <a:pt x="212125" y="529473"/>
                </a:cubicBezTo>
                <a:cubicBezTo>
                  <a:pt x="212354" y="530759"/>
                  <a:pt x="211506" y="531997"/>
                  <a:pt x="210220" y="532235"/>
                </a:cubicBezTo>
                <a:lnTo>
                  <a:pt x="210220" y="573193"/>
                </a:lnTo>
                <a:cubicBezTo>
                  <a:pt x="212840" y="567764"/>
                  <a:pt x="216459" y="562887"/>
                  <a:pt x="220889" y="558810"/>
                </a:cubicBezTo>
                <a:cubicBezTo>
                  <a:pt x="224032" y="539855"/>
                  <a:pt x="241748" y="530330"/>
                  <a:pt x="259560" y="528902"/>
                </a:cubicBezTo>
                <a:cubicBezTo>
                  <a:pt x="261246" y="528902"/>
                  <a:pt x="262608" y="530264"/>
                  <a:pt x="262608" y="531950"/>
                </a:cubicBezTo>
                <a:cubicBezTo>
                  <a:pt x="261779" y="550571"/>
                  <a:pt x="246196" y="565106"/>
                  <a:pt x="227556" y="564620"/>
                </a:cubicBezTo>
                <a:cubicBezTo>
                  <a:pt x="226613" y="564582"/>
                  <a:pt x="225746" y="564134"/>
                  <a:pt x="225175" y="563382"/>
                </a:cubicBezTo>
                <a:cubicBezTo>
                  <a:pt x="217640" y="570059"/>
                  <a:pt x="212945" y="579355"/>
                  <a:pt x="212030" y="589385"/>
                </a:cubicBezTo>
                <a:cubicBezTo>
                  <a:pt x="211954" y="590490"/>
                  <a:pt x="211249" y="591462"/>
                  <a:pt x="210220" y="591862"/>
                </a:cubicBezTo>
                <a:lnTo>
                  <a:pt x="210220" y="619960"/>
                </a:lnTo>
                <a:cubicBezTo>
                  <a:pt x="212725" y="613731"/>
                  <a:pt x="216907" y="608321"/>
                  <a:pt x="222317" y="604339"/>
                </a:cubicBezTo>
                <a:cubicBezTo>
                  <a:pt x="225899" y="597862"/>
                  <a:pt x="230832" y="592243"/>
                  <a:pt x="236795" y="587861"/>
                </a:cubicBezTo>
                <a:cubicBezTo>
                  <a:pt x="241367" y="584813"/>
                  <a:pt x="248606" y="583766"/>
                  <a:pt x="251654" y="589290"/>
                </a:cubicBezTo>
                <a:cubicBezTo>
                  <a:pt x="254702" y="594814"/>
                  <a:pt x="249368" y="599863"/>
                  <a:pt x="245177" y="602816"/>
                </a:cubicBezTo>
                <a:cubicBezTo>
                  <a:pt x="239805" y="606664"/>
                  <a:pt x="233395" y="608788"/>
                  <a:pt x="226794" y="608912"/>
                </a:cubicBezTo>
                <a:lnTo>
                  <a:pt x="226318" y="608912"/>
                </a:lnTo>
                <a:cubicBezTo>
                  <a:pt x="219517" y="613798"/>
                  <a:pt x="215116" y="621351"/>
                  <a:pt x="214221" y="629676"/>
                </a:cubicBezTo>
                <a:cubicBezTo>
                  <a:pt x="213973" y="631486"/>
                  <a:pt x="212316" y="632762"/>
                  <a:pt x="210506" y="632533"/>
                </a:cubicBezTo>
                <a:lnTo>
                  <a:pt x="210506" y="769217"/>
                </a:lnTo>
                <a:cubicBezTo>
                  <a:pt x="217479" y="753501"/>
                  <a:pt x="227670" y="739414"/>
                  <a:pt x="240415" y="727879"/>
                </a:cubicBezTo>
                <a:cubicBezTo>
                  <a:pt x="244225" y="719516"/>
                  <a:pt x="246358" y="710486"/>
                  <a:pt x="246701" y="701304"/>
                </a:cubicBezTo>
                <a:cubicBezTo>
                  <a:pt x="245663" y="701685"/>
                  <a:pt x="244501" y="701342"/>
                  <a:pt x="243844" y="700447"/>
                </a:cubicBezTo>
                <a:cubicBezTo>
                  <a:pt x="231766" y="685540"/>
                  <a:pt x="230766" y="664518"/>
                  <a:pt x="241367" y="648535"/>
                </a:cubicBezTo>
                <a:cubicBezTo>
                  <a:pt x="240034" y="645964"/>
                  <a:pt x="242701" y="642249"/>
                  <a:pt x="245463" y="644249"/>
                </a:cubicBezTo>
                <a:cubicBezTo>
                  <a:pt x="246311" y="644840"/>
                  <a:pt x="247130" y="645468"/>
                  <a:pt x="247920" y="646126"/>
                </a:cubicBezTo>
                <a:cubicBezTo>
                  <a:pt x="264113" y="659575"/>
                  <a:pt x="266332" y="683587"/>
                  <a:pt x="252892" y="699780"/>
                </a:cubicBezTo>
                <a:cubicBezTo>
                  <a:pt x="252797" y="706543"/>
                  <a:pt x="251835" y="713267"/>
                  <a:pt x="250035" y="719783"/>
                </a:cubicBezTo>
                <a:cubicBezTo>
                  <a:pt x="257074" y="714153"/>
                  <a:pt x="264522" y="709057"/>
                  <a:pt x="272323" y="704543"/>
                </a:cubicBezTo>
                <a:cubicBezTo>
                  <a:pt x="272295" y="703742"/>
                  <a:pt x="272571" y="702961"/>
                  <a:pt x="273085" y="702352"/>
                </a:cubicBezTo>
                <a:cubicBezTo>
                  <a:pt x="286173" y="685740"/>
                  <a:pt x="295383" y="666404"/>
                  <a:pt x="300041" y="645773"/>
                </a:cubicBezTo>
                <a:cubicBezTo>
                  <a:pt x="286430" y="618827"/>
                  <a:pt x="294231" y="585985"/>
                  <a:pt x="318520" y="568049"/>
                </a:cubicBezTo>
                <a:cubicBezTo>
                  <a:pt x="318424" y="564049"/>
                  <a:pt x="324711" y="564144"/>
                  <a:pt x="324711" y="568049"/>
                </a:cubicBezTo>
                <a:cubicBezTo>
                  <a:pt x="326549" y="587052"/>
                  <a:pt x="326740" y="606168"/>
                  <a:pt x="325282" y="625199"/>
                </a:cubicBezTo>
                <a:cubicBezTo>
                  <a:pt x="324330" y="635362"/>
                  <a:pt x="318358" y="644364"/>
                  <a:pt x="309376" y="649202"/>
                </a:cubicBezTo>
                <a:cubicBezTo>
                  <a:pt x="308309" y="649926"/>
                  <a:pt x="306918" y="649926"/>
                  <a:pt x="305851" y="649202"/>
                </a:cubicBezTo>
                <a:cubicBezTo>
                  <a:pt x="301670" y="666938"/>
                  <a:pt x="294202" y="683740"/>
                  <a:pt x="283849" y="698732"/>
                </a:cubicBezTo>
                <a:cubicBezTo>
                  <a:pt x="289087" y="696065"/>
                  <a:pt x="294422" y="693589"/>
                  <a:pt x="299756" y="691208"/>
                </a:cubicBezTo>
                <a:cubicBezTo>
                  <a:pt x="299574" y="690617"/>
                  <a:pt x="299574" y="689988"/>
                  <a:pt x="299756" y="689398"/>
                </a:cubicBezTo>
                <a:cubicBezTo>
                  <a:pt x="310080" y="669310"/>
                  <a:pt x="331683" y="657622"/>
                  <a:pt x="354143" y="659966"/>
                </a:cubicBezTo>
                <a:cubicBezTo>
                  <a:pt x="354781" y="660042"/>
                  <a:pt x="355381" y="660308"/>
                  <a:pt x="355858" y="660728"/>
                </a:cubicBezTo>
                <a:cubicBezTo>
                  <a:pt x="357477" y="659394"/>
                  <a:pt x="360715" y="659489"/>
                  <a:pt x="360715" y="662061"/>
                </a:cubicBezTo>
                <a:cubicBezTo>
                  <a:pt x="366716" y="689112"/>
                  <a:pt x="326806" y="697304"/>
                  <a:pt x="307756" y="695779"/>
                </a:cubicBezTo>
                <a:cubicBezTo>
                  <a:pt x="307070" y="695713"/>
                  <a:pt x="306432" y="695408"/>
                  <a:pt x="305947" y="694922"/>
                </a:cubicBezTo>
                <a:lnTo>
                  <a:pt x="305185" y="695494"/>
                </a:lnTo>
                <a:cubicBezTo>
                  <a:pt x="283325" y="704057"/>
                  <a:pt x="263141" y="716411"/>
                  <a:pt x="245558" y="731975"/>
                </a:cubicBezTo>
                <a:lnTo>
                  <a:pt x="245082" y="733117"/>
                </a:lnTo>
                <a:cubicBezTo>
                  <a:pt x="244663" y="734013"/>
                  <a:pt x="243777" y="734594"/>
                  <a:pt x="242796" y="734641"/>
                </a:cubicBezTo>
                <a:cubicBezTo>
                  <a:pt x="241824" y="735518"/>
                  <a:pt x="240910" y="736432"/>
                  <a:pt x="240034" y="737404"/>
                </a:cubicBezTo>
                <a:cubicBezTo>
                  <a:pt x="247920" y="734632"/>
                  <a:pt x="256169" y="733022"/>
                  <a:pt x="264513" y="732641"/>
                </a:cubicBezTo>
                <a:cubicBezTo>
                  <a:pt x="264875" y="731984"/>
                  <a:pt x="265494" y="731498"/>
                  <a:pt x="266227" y="731308"/>
                </a:cubicBezTo>
                <a:cubicBezTo>
                  <a:pt x="269513" y="730317"/>
                  <a:pt x="272905" y="729679"/>
                  <a:pt x="276324" y="729403"/>
                </a:cubicBezTo>
                <a:cubicBezTo>
                  <a:pt x="280315" y="725879"/>
                  <a:pt x="285601" y="724183"/>
                  <a:pt x="290897" y="724735"/>
                </a:cubicBezTo>
                <a:cubicBezTo>
                  <a:pt x="295250" y="725659"/>
                  <a:pt x="298689" y="728993"/>
                  <a:pt x="299756" y="733308"/>
                </a:cubicBezTo>
                <a:cubicBezTo>
                  <a:pt x="302518" y="747691"/>
                  <a:pt x="281182" y="743690"/>
                  <a:pt x="273943" y="741500"/>
                </a:cubicBezTo>
                <a:cubicBezTo>
                  <a:pt x="272752" y="741138"/>
                  <a:pt x="271914" y="740071"/>
                  <a:pt x="271847" y="738833"/>
                </a:cubicBezTo>
                <a:cubicBezTo>
                  <a:pt x="258188" y="738242"/>
                  <a:pt x="244596" y="741090"/>
                  <a:pt x="232318" y="747119"/>
                </a:cubicBezTo>
                <a:cubicBezTo>
                  <a:pt x="231909" y="747205"/>
                  <a:pt x="231490" y="747205"/>
                  <a:pt x="231080" y="747119"/>
                </a:cubicBezTo>
                <a:cubicBezTo>
                  <a:pt x="221069" y="759559"/>
                  <a:pt x="214031" y="774123"/>
                  <a:pt x="210506" y="789696"/>
                </a:cubicBezTo>
                <a:lnTo>
                  <a:pt x="210506" y="923046"/>
                </a:lnTo>
                <a:cubicBezTo>
                  <a:pt x="211916" y="912626"/>
                  <a:pt x="217745" y="903329"/>
                  <a:pt x="226508" y="897519"/>
                </a:cubicBezTo>
                <a:cubicBezTo>
                  <a:pt x="250797" y="883708"/>
                  <a:pt x="250797" y="919427"/>
                  <a:pt x="251654" y="933238"/>
                </a:cubicBezTo>
                <a:cubicBezTo>
                  <a:pt x="253750" y="965242"/>
                  <a:pt x="255464" y="997246"/>
                  <a:pt x="256417" y="1029250"/>
                </a:cubicBezTo>
                <a:cubicBezTo>
                  <a:pt x="259465" y="996808"/>
                  <a:pt x="264332" y="964566"/>
                  <a:pt x="270990" y="932666"/>
                </a:cubicBezTo>
                <a:cubicBezTo>
                  <a:pt x="274609" y="915426"/>
                  <a:pt x="279277" y="857895"/>
                  <a:pt x="309090" y="866467"/>
                </a:cubicBezTo>
                <a:cubicBezTo>
                  <a:pt x="322911" y="872325"/>
                  <a:pt x="333579" y="883793"/>
                  <a:pt x="338427" y="897995"/>
                </a:cubicBezTo>
                <a:cubicBezTo>
                  <a:pt x="344047" y="916093"/>
                  <a:pt x="332331" y="940096"/>
                  <a:pt x="326521" y="957050"/>
                </a:cubicBezTo>
                <a:cubicBezTo>
                  <a:pt x="313814" y="993626"/>
                  <a:pt x="297641" y="1028897"/>
                  <a:pt x="278229" y="1062397"/>
                </a:cubicBezTo>
                <a:cubicBezTo>
                  <a:pt x="308042" y="1027535"/>
                  <a:pt x="334903" y="990959"/>
                  <a:pt x="361858" y="953716"/>
                </a:cubicBezTo>
                <a:cubicBezTo>
                  <a:pt x="373574" y="937619"/>
                  <a:pt x="403578" y="908092"/>
                  <a:pt x="424628" y="930285"/>
                </a:cubicBezTo>
                <a:cubicBezTo>
                  <a:pt x="442631" y="948954"/>
                  <a:pt x="397958" y="986959"/>
                  <a:pt x="386528" y="998103"/>
                </a:cubicBezTo>
                <a:cubicBezTo>
                  <a:pt x="362954" y="1021039"/>
                  <a:pt x="338227" y="1042756"/>
                  <a:pt x="312424" y="1063159"/>
                </a:cubicBezTo>
                <a:cubicBezTo>
                  <a:pt x="334331" y="1048385"/>
                  <a:pt x="357925" y="1036298"/>
                  <a:pt x="382718" y="1027154"/>
                </a:cubicBezTo>
                <a:cubicBezTo>
                  <a:pt x="395291" y="1023154"/>
                  <a:pt x="436630" y="1020868"/>
                  <a:pt x="440344" y="1041251"/>
                </a:cubicBezTo>
                <a:cubicBezTo>
                  <a:pt x="443583" y="1059539"/>
                  <a:pt x="407007" y="1069541"/>
                  <a:pt x="394339" y="1073541"/>
                </a:cubicBezTo>
                <a:cubicBezTo>
                  <a:pt x="387766" y="1075446"/>
                  <a:pt x="381480" y="1077161"/>
                  <a:pt x="375289" y="1078875"/>
                </a:cubicBezTo>
                <a:cubicBezTo>
                  <a:pt x="392339" y="1076017"/>
                  <a:pt x="409388" y="1073351"/>
                  <a:pt x="426533" y="1071255"/>
                </a:cubicBezTo>
                <a:cubicBezTo>
                  <a:pt x="446631" y="1068779"/>
                  <a:pt x="492256" y="1062968"/>
                  <a:pt x="496637" y="1093448"/>
                </a:cubicBezTo>
                <a:cubicBezTo>
                  <a:pt x="501114" y="1122023"/>
                  <a:pt x="442440" y="1120690"/>
                  <a:pt x="424914" y="1122023"/>
                </a:cubicBezTo>
                <a:cubicBezTo>
                  <a:pt x="405045" y="1123528"/>
                  <a:pt x="385099" y="1123852"/>
                  <a:pt x="365192" y="1122976"/>
                </a:cubicBezTo>
                <a:cubicBezTo>
                  <a:pt x="382756" y="1126948"/>
                  <a:pt x="399920" y="1132558"/>
                  <a:pt x="416437" y="1139740"/>
                </a:cubicBezTo>
                <a:cubicBezTo>
                  <a:pt x="417103" y="1138625"/>
                  <a:pt x="418399" y="1138044"/>
                  <a:pt x="419675" y="1138311"/>
                </a:cubicBezTo>
                <a:cubicBezTo>
                  <a:pt x="484636" y="1149170"/>
                  <a:pt x="552835" y="1158028"/>
                  <a:pt x="617128" y="1138311"/>
                </a:cubicBezTo>
                <a:cubicBezTo>
                  <a:pt x="619891" y="1137454"/>
                  <a:pt x="622462" y="1136501"/>
                  <a:pt x="625129" y="1135549"/>
                </a:cubicBezTo>
                <a:cubicBezTo>
                  <a:pt x="623882" y="1124957"/>
                  <a:pt x="624453" y="1114222"/>
                  <a:pt x="626844" y="1103830"/>
                </a:cubicBezTo>
                <a:cubicBezTo>
                  <a:pt x="626606" y="1103088"/>
                  <a:pt x="626606" y="1102288"/>
                  <a:pt x="626844" y="1101545"/>
                </a:cubicBezTo>
                <a:cubicBezTo>
                  <a:pt x="614652" y="1075922"/>
                  <a:pt x="630082" y="1052015"/>
                  <a:pt x="645894" y="1031917"/>
                </a:cubicBezTo>
                <a:cubicBezTo>
                  <a:pt x="646113" y="1030755"/>
                  <a:pt x="646961" y="1029802"/>
                  <a:pt x="648085" y="1029440"/>
                </a:cubicBezTo>
                <a:cubicBezTo>
                  <a:pt x="650085" y="1028297"/>
                  <a:pt x="652276" y="1030393"/>
                  <a:pt x="652276" y="1032679"/>
                </a:cubicBezTo>
                <a:cubicBezTo>
                  <a:pt x="660581" y="1047395"/>
                  <a:pt x="663153" y="1064664"/>
                  <a:pt x="659515" y="1081161"/>
                </a:cubicBezTo>
                <a:cubicBezTo>
                  <a:pt x="655962" y="1093544"/>
                  <a:pt x="645637" y="1102802"/>
                  <a:pt x="632940" y="1104974"/>
                </a:cubicBezTo>
                <a:cubicBezTo>
                  <a:pt x="630806" y="1114337"/>
                  <a:pt x="630235" y="1123995"/>
                  <a:pt x="631225" y="1133549"/>
                </a:cubicBezTo>
                <a:cubicBezTo>
                  <a:pt x="645961" y="1127814"/>
                  <a:pt x="659886" y="1120194"/>
                  <a:pt x="672659" y="1110879"/>
                </a:cubicBezTo>
                <a:cubicBezTo>
                  <a:pt x="672583" y="1110469"/>
                  <a:pt x="672583" y="1110050"/>
                  <a:pt x="672659" y="1109641"/>
                </a:cubicBezTo>
                <a:cubicBezTo>
                  <a:pt x="676936" y="1098401"/>
                  <a:pt x="679536" y="1086590"/>
                  <a:pt x="680374" y="1074589"/>
                </a:cubicBezTo>
                <a:cubicBezTo>
                  <a:pt x="680231" y="1074055"/>
                  <a:pt x="680231" y="1073503"/>
                  <a:pt x="680374" y="1072970"/>
                </a:cubicBezTo>
                <a:cubicBezTo>
                  <a:pt x="675422" y="1068283"/>
                  <a:pt x="672745" y="1061682"/>
                  <a:pt x="673040" y="1054872"/>
                </a:cubicBezTo>
                <a:cubicBezTo>
                  <a:pt x="673764" y="1048633"/>
                  <a:pt x="679050" y="1043928"/>
                  <a:pt x="685327" y="1043918"/>
                </a:cubicBezTo>
                <a:cubicBezTo>
                  <a:pt x="690966" y="1044652"/>
                  <a:pt x="695100" y="1049576"/>
                  <a:pt x="694852" y="1055253"/>
                </a:cubicBezTo>
                <a:cubicBezTo>
                  <a:pt x="694005" y="1061835"/>
                  <a:pt x="691366" y="1068064"/>
                  <a:pt x="687232" y="1073255"/>
                </a:cubicBezTo>
                <a:cubicBezTo>
                  <a:pt x="686585" y="1083733"/>
                  <a:pt x="684661" y="1094096"/>
                  <a:pt x="681517" y="1104116"/>
                </a:cubicBezTo>
                <a:cubicBezTo>
                  <a:pt x="696510" y="1091648"/>
                  <a:pt x="709911" y="1077380"/>
                  <a:pt x="721427" y="1061635"/>
                </a:cubicBezTo>
                <a:cubicBezTo>
                  <a:pt x="721132" y="1060930"/>
                  <a:pt x="721132" y="1060149"/>
                  <a:pt x="721427" y="1059444"/>
                </a:cubicBezTo>
                <a:cubicBezTo>
                  <a:pt x="723380" y="1048643"/>
                  <a:pt x="723380" y="1037575"/>
                  <a:pt x="721427" y="1026773"/>
                </a:cubicBezTo>
                <a:cubicBezTo>
                  <a:pt x="715083" y="1023573"/>
                  <a:pt x="710312" y="1017934"/>
                  <a:pt x="708187" y="1011152"/>
                </a:cubicBezTo>
                <a:cubicBezTo>
                  <a:pt x="705959" y="1005580"/>
                  <a:pt x="707759" y="999208"/>
                  <a:pt x="712569" y="995627"/>
                </a:cubicBezTo>
                <a:cubicBezTo>
                  <a:pt x="713398" y="995169"/>
                  <a:pt x="714302" y="994846"/>
                  <a:pt x="715236" y="994674"/>
                </a:cubicBezTo>
                <a:cubicBezTo>
                  <a:pt x="716493" y="993779"/>
                  <a:pt x="718170" y="993779"/>
                  <a:pt x="719427" y="994674"/>
                </a:cubicBezTo>
                <a:cubicBezTo>
                  <a:pt x="722751" y="995112"/>
                  <a:pt x="725752" y="996903"/>
                  <a:pt x="727714" y="999627"/>
                </a:cubicBezTo>
                <a:cubicBezTo>
                  <a:pt x="731428" y="1006761"/>
                  <a:pt x="731428" y="1015258"/>
                  <a:pt x="727714" y="1022392"/>
                </a:cubicBezTo>
                <a:cubicBezTo>
                  <a:pt x="727533" y="1022839"/>
                  <a:pt x="727237" y="1023239"/>
                  <a:pt x="726856" y="1023535"/>
                </a:cubicBezTo>
                <a:cubicBezTo>
                  <a:pt x="728704" y="1032946"/>
                  <a:pt x="729219" y="1042556"/>
                  <a:pt x="728381" y="1052110"/>
                </a:cubicBezTo>
                <a:cubicBezTo>
                  <a:pt x="734667" y="1042394"/>
                  <a:pt x="741144" y="1032107"/>
                  <a:pt x="747431" y="1021344"/>
                </a:cubicBezTo>
                <a:cubicBezTo>
                  <a:pt x="747326" y="1020906"/>
                  <a:pt x="747326" y="1020449"/>
                  <a:pt x="747431" y="1020011"/>
                </a:cubicBezTo>
                <a:cubicBezTo>
                  <a:pt x="747907" y="1012771"/>
                  <a:pt x="748954" y="984768"/>
                  <a:pt x="763147" y="991436"/>
                </a:cubicBezTo>
                <a:cubicBezTo>
                  <a:pt x="777339" y="998103"/>
                  <a:pt x="763337" y="1016962"/>
                  <a:pt x="754860" y="1021534"/>
                </a:cubicBezTo>
                <a:cubicBezTo>
                  <a:pt x="748288" y="1032869"/>
                  <a:pt x="741620" y="1043728"/>
                  <a:pt x="734572" y="1054015"/>
                </a:cubicBezTo>
                <a:cubicBezTo>
                  <a:pt x="739258" y="1050957"/>
                  <a:pt x="744363" y="1048586"/>
                  <a:pt x="749716" y="1046966"/>
                </a:cubicBezTo>
                <a:cubicBezTo>
                  <a:pt x="749697" y="1046100"/>
                  <a:pt x="750040" y="1045271"/>
                  <a:pt x="750669" y="1044680"/>
                </a:cubicBezTo>
                <a:cubicBezTo>
                  <a:pt x="761832" y="1034746"/>
                  <a:pt x="777768" y="1032250"/>
                  <a:pt x="791436" y="1038299"/>
                </a:cubicBezTo>
                <a:cubicBezTo>
                  <a:pt x="792007" y="1038556"/>
                  <a:pt x="792474" y="1038994"/>
                  <a:pt x="792769" y="1039537"/>
                </a:cubicBezTo>
                <a:cubicBezTo>
                  <a:pt x="794046" y="1040165"/>
                  <a:pt x="794713" y="1041585"/>
                  <a:pt x="794389" y="1042966"/>
                </a:cubicBezTo>
                <a:cubicBezTo>
                  <a:pt x="790102" y="1060778"/>
                  <a:pt x="765623" y="1059539"/>
                  <a:pt x="753431" y="1052491"/>
                </a:cubicBezTo>
                <a:cubicBezTo>
                  <a:pt x="743916" y="1055005"/>
                  <a:pt x="735296" y="1060158"/>
                  <a:pt x="728571" y="1067350"/>
                </a:cubicBezTo>
                <a:cubicBezTo>
                  <a:pt x="727580" y="1068283"/>
                  <a:pt x="726037" y="1068283"/>
                  <a:pt x="725047" y="1067350"/>
                </a:cubicBezTo>
                <a:cubicBezTo>
                  <a:pt x="720284" y="1073636"/>
                  <a:pt x="715331" y="1079732"/>
                  <a:pt x="710188" y="1085542"/>
                </a:cubicBezTo>
                <a:cubicBezTo>
                  <a:pt x="716160" y="1082685"/>
                  <a:pt x="722627" y="1081037"/>
                  <a:pt x="729238" y="1080685"/>
                </a:cubicBezTo>
                <a:cubicBezTo>
                  <a:pt x="734543" y="1076256"/>
                  <a:pt x="740972" y="1073389"/>
                  <a:pt x="747811" y="1072398"/>
                </a:cubicBezTo>
                <a:cubicBezTo>
                  <a:pt x="752098" y="1072112"/>
                  <a:pt x="759432" y="1072779"/>
                  <a:pt x="760956" y="1077637"/>
                </a:cubicBezTo>
                <a:cubicBezTo>
                  <a:pt x="762480" y="1082495"/>
                  <a:pt x="758194" y="1087733"/>
                  <a:pt x="754289" y="1090019"/>
                </a:cubicBezTo>
                <a:cubicBezTo>
                  <a:pt x="747487" y="1092829"/>
                  <a:pt x="739848" y="1092829"/>
                  <a:pt x="733048" y="1090019"/>
                </a:cubicBezTo>
                <a:cubicBezTo>
                  <a:pt x="733048" y="1090019"/>
                  <a:pt x="733038" y="1090019"/>
                  <a:pt x="733038" y="1090019"/>
                </a:cubicBezTo>
                <a:cubicBezTo>
                  <a:pt x="731600" y="1089724"/>
                  <a:pt x="730657" y="1088324"/>
                  <a:pt x="730952" y="1086876"/>
                </a:cubicBezTo>
                <a:cubicBezTo>
                  <a:pt x="730162" y="1087352"/>
                  <a:pt x="729171" y="1087352"/>
                  <a:pt x="728381" y="1086876"/>
                </a:cubicBezTo>
                <a:cubicBezTo>
                  <a:pt x="716303" y="1088610"/>
                  <a:pt x="704901" y="1093505"/>
                  <a:pt x="695329" y="1101068"/>
                </a:cubicBezTo>
                <a:cubicBezTo>
                  <a:pt x="694948" y="1101154"/>
                  <a:pt x="694567" y="1101154"/>
                  <a:pt x="694186" y="1101068"/>
                </a:cubicBezTo>
                <a:cubicBezTo>
                  <a:pt x="674612" y="1119194"/>
                  <a:pt x="651438" y="1132987"/>
                  <a:pt x="626177" y="1141550"/>
                </a:cubicBezTo>
                <a:cubicBezTo>
                  <a:pt x="594507" y="1152408"/>
                  <a:pt x="561717" y="1156123"/>
                  <a:pt x="528737" y="1155825"/>
                </a:cubicBezTo>
                <a:lnTo>
                  <a:pt x="431032" y="1146113"/>
                </a:lnTo>
                <a:lnTo>
                  <a:pt x="430915" y="1146026"/>
                </a:lnTo>
                <a:lnTo>
                  <a:pt x="430153" y="1146026"/>
                </a:lnTo>
                <a:lnTo>
                  <a:pt x="431032" y="1146113"/>
                </a:lnTo>
                <a:lnTo>
                  <a:pt x="489779" y="1190032"/>
                </a:lnTo>
                <a:lnTo>
                  <a:pt x="569313" y="1190032"/>
                </a:lnTo>
                <a:cubicBezTo>
                  <a:pt x="570065" y="1189660"/>
                  <a:pt x="570942" y="1189660"/>
                  <a:pt x="571694" y="1190032"/>
                </a:cubicBezTo>
                <a:lnTo>
                  <a:pt x="627606" y="1190032"/>
                </a:lnTo>
                <a:cubicBezTo>
                  <a:pt x="628054" y="1188908"/>
                  <a:pt x="629158" y="1188174"/>
                  <a:pt x="630368" y="1188222"/>
                </a:cubicBezTo>
                <a:cubicBezTo>
                  <a:pt x="630806" y="1188127"/>
                  <a:pt x="631263" y="1188127"/>
                  <a:pt x="631702" y="1188222"/>
                </a:cubicBezTo>
                <a:cubicBezTo>
                  <a:pt x="631016" y="1186841"/>
                  <a:pt x="631463" y="1185164"/>
                  <a:pt x="632749" y="1184317"/>
                </a:cubicBezTo>
                <a:cubicBezTo>
                  <a:pt x="732286" y="1121261"/>
                  <a:pt x="850491" y="1170029"/>
                  <a:pt x="957171" y="1179554"/>
                </a:cubicBezTo>
                <a:lnTo>
                  <a:pt x="958028" y="1179554"/>
                </a:lnTo>
                <a:cubicBezTo>
                  <a:pt x="959838" y="1178888"/>
                  <a:pt x="961743" y="1178316"/>
                  <a:pt x="963553" y="1177554"/>
                </a:cubicBezTo>
                <a:cubicBezTo>
                  <a:pt x="965267" y="1176887"/>
                  <a:pt x="966029" y="1179650"/>
                  <a:pt x="964124" y="1179935"/>
                </a:cubicBezTo>
                <a:lnTo>
                  <a:pt x="963457" y="1179935"/>
                </a:lnTo>
                <a:cubicBezTo>
                  <a:pt x="963791" y="1180202"/>
                  <a:pt x="964067" y="1180545"/>
                  <a:pt x="964239" y="1180935"/>
                </a:cubicBezTo>
                <a:cubicBezTo>
                  <a:pt x="964877" y="1182326"/>
                  <a:pt x="964277" y="1183964"/>
                  <a:pt x="962886" y="1184603"/>
                </a:cubicBezTo>
                <a:cubicBezTo>
                  <a:pt x="859168" y="1237590"/>
                  <a:pt x="737010" y="1240676"/>
                  <a:pt x="630749" y="1192984"/>
                </a:cubicBezTo>
                <a:lnTo>
                  <a:pt x="630082" y="1192984"/>
                </a:lnTo>
                <a:cubicBezTo>
                  <a:pt x="628978" y="1193042"/>
                  <a:pt x="627930" y="1192442"/>
                  <a:pt x="627415" y="1191461"/>
                </a:cubicBezTo>
                <a:lnTo>
                  <a:pt x="573980" y="1191461"/>
                </a:lnTo>
                <a:cubicBezTo>
                  <a:pt x="592325" y="1213406"/>
                  <a:pt x="612423" y="1233828"/>
                  <a:pt x="634083" y="1252516"/>
                </a:cubicBezTo>
                <a:cubicBezTo>
                  <a:pt x="640350" y="1251106"/>
                  <a:pt x="646723" y="1250211"/>
                  <a:pt x="653133" y="1249849"/>
                </a:cubicBezTo>
                <a:cubicBezTo>
                  <a:pt x="661324" y="1245372"/>
                  <a:pt x="692376" y="1230037"/>
                  <a:pt x="694567" y="1249087"/>
                </a:cubicBezTo>
                <a:cubicBezTo>
                  <a:pt x="695233" y="1255373"/>
                  <a:pt x="689518" y="1259564"/>
                  <a:pt x="684184" y="1260993"/>
                </a:cubicBezTo>
                <a:cubicBezTo>
                  <a:pt x="675955" y="1262765"/>
                  <a:pt x="667363" y="1261412"/>
                  <a:pt x="660086" y="1257183"/>
                </a:cubicBezTo>
                <a:cubicBezTo>
                  <a:pt x="659648" y="1256945"/>
                  <a:pt x="659257" y="1256621"/>
                  <a:pt x="658943" y="1256230"/>
                </a:cubicBezTo>
                <a:cubicBezTo>
                  <a:pt x="652552" y="1256164"/>
                  <a:pt x="646170" y="1256745"/>
                  <a:pt x="639893" y="1257945"/>
                </a:cubicBezTo>
                <a:cubicBezTo>
                  <a:pt x="648266" y="1264232"/>
                  <a:pt x="657191" y="1269747"/>
                  <a:pt x="666563" y="1274423"/>
                </a:cubicBezTo>
                <a:cubicBezTo>
                  <a:pt x="678089" y="1280043"/>
                  <a:pt x="690947" y="1285282"/>
                  <a:pt x="703711" y="1290044"/>
                </a:cubicBezTo>
                <a:cubicBezTo>
                  <a:pt x="703749" y="1288806"/>
                  <a:pt x="704539" y="1287711"/>
                  <a:pt x="705711" y="1287282"/>
                </a:cubicBezTo>
                <a:cubicBezTo>
                  <a:pt x="721237" y="1280615"/>
                  <a:pt x="759337" y="1268708"/>
                  <a:pt x="768862" y="1292426"/>
                </a:cubicBezTo>
                <a:cubicBezTo>
                  <a:pt x="776196" y="1310428"/>
                  <a:pt x="755717" y="1310523"/>
                  <a:pt x="743525" y="1308999"/>
                </a:cubicBezTo>
                <a:cubicBezTo>
                  <a:pt x="726161" y="1305199"/>
                  <a:pt x="709311" y="1299350"/>
                  <a:pt x="693328" y="1291568"/>
                </a:cubicBezTo>
                <a:cubicBezTo>
                  <a:pt x="678231" y="1286568"/>
                  <a:pt x="663630" y="1280195"/>
                  <a:pt x="649704" y="1272518"/>
                </a:cubicBezTo>
                <a:cubicBezTo>
                  <a:pt x="653190" y="1285558"/>
                  <a:pt x="659067" y="1297826"/>
                  <a:pt x="667040" y="1308713"/>
                </a:cubicBezTo>
                <a:cubicBezTo>
                  <a:pt x="677517" y="1313857"/>
                  <a:pt x="700663" y="1326334"/>
                  <a:pt x="687042" y="1336050"/>
                </a:cubicBezTo>
                <a:cubicBezTo>
                  <a:pt x="673421" y="1345766"/>
                  <a:pt x="659991" y="1321382"/>
                  <a:pt x="657705" y="1311380"/>
                </a:cubicBezTo>
                <a:cubicBezTo>
                  <a:pt x="657419" y="1310180"/>
                  <a:pt x="657914" y="1308923"/>
                  <a:pt x="658943" y="1308237"/>
                </a:cubicBezTo>
                <a:cubicBezTo>
                  <a:pt x="651504" y="1296198"/>
                  <a:pt x="645856" y="1283139"/>
                  <a:pt x="642179" y="1269470"/>
                </a:cubicBezTo>
                <a:cubicBezTo>
                  <a:pt x="641979" y="1268880"/>
                  <a:pt x="641979" y="1268251"/>
                  <a:pt x="642179" y="1267661"/>
                </a:cubicBezTo>
                <a:cubicBezTo>
                  <a:pt x="629206" y="1258717"/>
                  <a:pt x="617138" y="1248506"/>
                  <a:pt x="606175" y="1237180"/>
                </a:cubicBezTo>
                <a:cubicBezTo>
                  <a:pt x="603879" y="1245201"/>
                  <a:pt x="603517" y="1253659"/>
                  <a:pt x="605127" y="1261850"/>
                </a:cubicBezTo>
                <a:cubicBezTo>
                  <a:pt x="605575" y="1262041"/>
                  <a:pt x="605965" y="1262336"/>
                  <a:pt x="606270" y="1262708"/>
                </a:cubicBezTo>
                <a:cubicBezTo>
                  <a:pt x="611089" y="1267460"/>
                  <a:pt x="614052" y="1273776"/>
                  <a:pt x="614652" y="1280519"/>
                </a:cubicBezTo>
                <a:cubicBezTo>
                  <a:pt x="614652" y="1285282"/>
                  <a:pt x="612175" y="1290521"/>
                  <a:pt x="606651" y="1290521"/>
                </a:cubicBezTo>
                <a:cubicBezTo>
                  <a:pt x="602832" y="1290054"/>
                  <a:pt x="599498" y="1287692"/>
                  <a:pt x="597793" y="1284234"/>
                </a:cubicBezTo>
                <a:cubicBezTo>
                  <a:pt x="597793" y="1283663"/>
                  <a:pt x="597793" y="1283663"/>
                  <a:pt x="597793" y="1283663"/>
                </a:cubicBezTo>
                <a:cubicBezTo>
                  <a:pt x="596802" y="1281843"/>
                  <a:pt x="596097" y="1279881"/>
                  <a:pt x="595697" y="1277852"/>
                </a:cubicBezTo>
                <a:cubicBezTo>
                  <a:pt x="594802" y="1272556"/>
                  <a:pt x="596107" y="1267118"/>
                  <a:pt x="599317" y="1262803"/>
                </a:cubicBezTo>
                <a:cubicBezTo>
                  <a:pt x="597536" y="1253087"/>
                  <a:pt x="598155" y="1243076"/>
                  <a:pt x="601126" y="1233656"/>
                </a:cubicBezTo>
                <a:cubicBezTo>
                  <a:pt x="601203" y="1233180"/>
                  <a:pt x="601441" y="1232742"/>
                  <a:pt x="601793" y="1232418"/>
                </a:cubicBezTo>
                <a:cubicBezTo>
                  <a:pt x="589982" y="1219845"/>
                  <a:pt x="578743" y="1206891"/>
                  <a:pt x="567503" y="1194318"/>
                </a:cubicBezTo>
                <a:cubicBezTo>
                  <a:pt x="566922" y="1193737"/>
                  <a:pt x="566617" y="1192946"/>
                  <a:pt x="566646" y="1192127"/>
                </a:cubicBezTo>
                <a:lnTo>
                  <a:pt x="491208" y="1192127"/>
                </a:lnTo>
                <a:cubicBezTo>
                  <a:pt x="499781" y="1202986"/>
                  <a:pt x="504067" y="1214416"/>
                  <a:pt x="499018" y="1224798"/>
                </a:cubicBezTo>
                <a:cubicBezTo>
                  <a:pt x="484064" y="1255945"/>
                  <a:pt x="420437" y="1225846"/>
                  <a:pt x="400530" y="1216892"/>
                </a:cubicBezTo>
                <a:cubicBezTo>
                  <a:pt x="380585" y="1207720"/>
                  <a:pt x="361468" y="1196852"/>
                  <a:pt x="343380" y="1184412"/>
                </a:cubicBezTo>
                <a:cubicBezTo>
                  <a:pt x="348466" y="1189136"/>
                  <a:pt x="353305" y="1194128"/>
                  <a:pt x="357858" y="1199366"/>
                </a:cubicBezTo>
                <a:cubicBezTo>
                  <a:pt x="369574" y="1212892"/>
                  <a:pt x="378051" y="1228894"/>
                  <a:pt x="390719" y="1241467"/>
                </a:cubicBezTo>
                <a:cubicBezTo>
                  <a:pt x="399292" y="1250039"/>
                  <a:pt x="409579" y="1254421"/>
                  <a:pt x="408817" y="1267565"/>
                </a:cubicBezTo>
                <a:cubicBezTo>
                  <a:pt x="408769" y="1269280"/>
                  <a:pt x="407388" y="1270661"/>
                  <a:pt x="405673" y="1270709"/>
                </a:cubicBezTo>
                <a:cubicBezTo>
                  <a:pt x="371764" y="1273947"/>
                  <a:pt x="332712" y="1272518"/>
                  <a:pt x="308995" y="1243943"/>
                </a:cubicBezTo>
                <a:cubicBezTo>
                  <a:pt x="304642" y="1238600"/>
                  <a:pt x="300965" y="1232751"/>
                  <a:pt x="298041" y="1226513"/>
                </a:cubicBezTo>
                <a:cubicBezTo>
                  <a:pt x="303184" y="1238514"/>
                  <a:pt x="307756" y="1250420"/>
                  <a:pt x="312709" y="1262422"/>
                </a:cubicBezTo>
                <a:cubicBezTo>
                  <a:pt x="319186" y="1278519"/>
                  <a:pt x="336427" y="1321001"/>
                  <a:pt x="311090" y="1331573"/>
                </a:cubicBezTo>
                <a:cubicBezTo>
                  <a:pt x="285754" y="1342146"/>
                  <a:pt x="266608" y="1304046"/>
                  <a:pt x="264322" y="1285567"/>
                </a:cubicBezTo>
                <a:cubicBezTo>
                  <a:pt x="260608" y="1255088"/>
                  <a:pt x="258131" y="1224703"/>
                  <a:pt x="254797" y="1194413"/>
                </a:cubicBezTo>
                <a:cubicBezTo>
                  <a:pt x="253559" y="1210615"/>
                  <a:pt x="250359" y="1226608"/>
                  <a:pt x="245272" y="1242038"/>
                </a:cubicBezTo>
                <a:cubicBezTo>
                  <a:pt x="238891" y="1261088"/>
                  <a:pt x="227460" y="1283567"/>
                  <a:pt x="203458" y="1280138"/>
                </a:cubicBezTo>
                <a:cubicBezTo>
                  <a:pt x="179455" y="1276709"/>
                  <a:pt x="181550" y="1254611"/>
                  <a:pt x="188980" y="1237466"/>
                </a:cubicBezTo>
                <a:cubicBezTo>
                  <a:pt x="195361" y="1222893"/>
                  <a:pt x="204696" y="1209749"/>
                  <a:pt x="211935" y="1195652"/>
                </a:cubicBezTo>
                <a:cubicBezTo>
                  <a:pt x="221784" y="1175944"/>
                  <a:pt x="229023" y="1155037"/>
                  <a:pt x="233461" y="1133453"/>
                </a:cubicBezTo>
                <a:cubicBezTo>
                  <a:pt x="204096" y="1161219"/>
                  <a:pt x="171739" y="1185622"/>
                  <a:pt x="136973" y="1206224"/>
                </a:cubicBezTo>
                <a:cubicBezTo>
                  <a:pt x="119447" y="1216511"/>
                  <a:pt x="86395" y="1239657"/>
                  <a:pt x="67917" y="1218321"/>
                </a:cubicBezTo>
                <a:cubicBezTo>
                  <a:pt x="46200" y="1193270"/>
                  <a:pt x="100397" y="1163933"/>
                  <a:pt x="152118" y="1143169"/>
                </a:cubicBezTo>
                <a:cubicBezTo>
                  <a:pt x="127972" y="1147665"/>
                  <a:pt x="103579" y="1150684"/>
                  <a:pt x="79061" y="1152217"/>
                </a:cubicBezTo>
                <a:cubicBezTo>
                  <a:pt x="65250" y="1153170"/>
                  <a:pt x="861" y="1164791"/>
                  <a:pt x="4" y="1138502"/>
                </a:cubicBezTo>
                <a:cubicBezTo>
                  <a:pt x="-282" y="1127453"/>
                  <a:pt x="14482" y="1116308"/>
                  <a:pt x="22483" y="1111165"/>
                </a:cubicBezTo>
                <a:cubicBezTo>
                  <a:pt x="38285" y="1102126"/>
                  <a:pt x="56192" y="1097392"/>
                  <a:pt x="74394" y="1097449"/>
                </a:cubicBezTo>
                <a:cubicBezTo>
                  <a:pt x="105341" y="1096010"/>
                  <a:pt x="136354" y="1096906"/>
                  <a:pt x="167167" y="1100116"/>
                </a:cubicBezTo>
                <a:lnTo>
                  <a:pt x="144212" y="1093067"/>
                </a:lnTo>
                <a:cubicBezTo>
                  <a:pt x="126181" y="1088514"/>
                  <a:pt x="108655" y="1082133"/>
                  <a:pt x="91920" y="1074017"/>
                </a:cubicBezTo>
                <a:cubicBezTo>
                  <a:pt x="65726" y="1060206"/>
                  <a:pt x="36103" y="1029726"/>
                  <a:pt x="42485" y="997817"/>
                </a:cubicBezTo>
                <a:cubicBezTo>
                  <a:pt x="42780" y="996750"/>
                  <a:pt x="43609" y="995922"/>
                  <a:pt x="44676" y="995627"/>
                </a:cubicBezTo>
                <a:cubicBezTo>
                  <a:pt x="76299" y="990959"/>
                  <a:pt x="100492" y="1010962"/>
                  <a:pt x="125638" y="1027250"/>
                </a:cubicBezTo>
                <a:cubicBezTo>
                  <a:pt x="155166" y="1046395"/>
                  <a:pt x="185551" y="1064111"/>
                  <a:pt x="216602" y="1080780"/>
                </a:cubicBezTo>
                <a:cubicBezTo>
                  <a:pt x="181121" y="1047128"/>
                  <a:pt x="149203" y="1009914"/>
                  <a:pt x="121352" y="969719"/>
                </a:cubicBezTo>
                <a:cubicBezTo>
                  <a:pt x="106703" y="949106"/>
                  <a:pt x="95778" y="926094"/>
                  <a:pt x="89062" y="901710"/>
                </a:cubicBezTo>
                <a:cubicBezTo>
                  <a:pt x="86681" y="891233"/>
                  <a:pt x="82871" y="874183"/>
                  <a:pt x="93539" y="866563"/>
                </a:cubicBezTo>
                <a:cubicBezTo>
                  <a:pt x="106588" y="857228"/>
                  <a:pt x="116209" y="872087"/>
                  <a:pt x="124210" y="880850"/>
                </a:cubicBezTo>
                <a:cubicBezTo>
                  <a:pt x="140488" y="898710"/>
                  <a:pt x="155756" y="917474"/>
                  <a:pt x="169930" y="937048"/>
                </a:cubicBezTo>
                <a:cubicBezTo>
                  <a:pt x="181836" y="953336"/>
                  <a:pt x="192790" y="970195"/>
                  <a:pt x="202981" y="987435"/>
                </a:cubicBezTo>
                <a:lnTo>
                  <a:pt x="202981" y="835035"/>
                </a:lnTo>
                <a:cubicBezTo>
                  <a:pt x="201629" y="834759"/>
                  <a:pt x="200667" y="833559"/>
                  <a:pt x="200695" y="832178"/>
                </a:cubicBezTo>
                <a:cubicBezTo>
                  <a:pt x="200695" y="831130"/>
                  <a:pt x="200695" y="830082"/>
                  <a:pt x="200695" y="828939"/>
                </a:cubicBezTo>
                <a:cubicBezTo>
                  <a:pt x="200362" y="828501"/>
                  <a:pt x="200200" y="827958"/>
                  <a:pt x="200219" y="827415"/>
                </a:cubicBezTo>
                <a:lnTo>
                  <a:pt x="200219" y="825605"/>
                </a:lnTo>
                <a:cubicBezTo>
                  <a:pt x="194409" y="798745"/>
                  <a:pt x="160690" y="772551"/>
                  <a:pt x="143069" y="754454"/>
                </a:cubicBezTo>
                <a:cubicBezTo>
                  <a:pt x="126791" y="738594"/>
                  <a:pt x="111722" y="721526"/>
                  <a:pt x="98016" y="703400"/>
                </a:cubicBezTo>
                <a:cubicBezTo>
                  <a:pt x="66679" y="659680"/>
                  <a:pt x="60011" y="608626"/>
                  <a:pt x="58868" y="556143"/>
                </a:cubicBezTo>
                <a:cubicBezTo>
                  <a:pt x="58811" y="555829"/>
                  <a:pt x="58811" y="555505"/>
                  <a:pt x="58868" y="555191"/>
                </a:cubicBezTo>
                <a:lnTo>
                  <a:pt x="58011" y="555191"/>
                </a:lnTo>
                <a:cubicBezTo>
                  <a:pt x="54487" y="553285"/>
                  <a:pt x="57630" y="547952"/>
                  <a:pt x="61154" y="549856"/>
                </a:cubicBezTo>
                <a:cubicBezTo>
                  <a:pt x="148689" y="595577"/>
                  <a:pt x="191742" y="685112"/>
                  <a:pt x="202791" y="779028"/>
                </a:cubicBezTo>
                <a:lnTo>
                  <a:pt x="202791" y="647012"/>
                </a:lnTo>
                <a:cubicBezTo>
                  <a:pt x="201972" y="646850"/>
                  <a:pt x="201276" y="646326"/>
                  <a:pt x="200886" y="645583"/>
                </a:cubicBezTo>
                <a:cubicBezTo>
                  <a:pt x="196695" y="637677"/>
                  <a:pt x="191551" y="628724"/>
                  <a:pt x="182789" y="626533"/>
                </a:cubicBezTo>
                <a:cubicBezTo>
                  <a:pt x="182169" y="626723"/>
                  <a:pt x="181503" y="626723"/>
                  <a:pt x="180883" y="626533"/>
                </a:cubicBezTo>
                <a:cubicBezTo>
                  <a:pt x="174826" y="625456"/>
                  <a:pt x="169282" y="622447"/>
                  <a:pt x="165072" y="617960"/>
                </a:cubicBezTo>
                <a:cubicBezTo>
                  <a:pt x="161738" y="614312"/>
                  <a:pt x="160909" y="609016"/>
                  <a:pt x="162976" y="604530"/>
                </a:cubicBezTo>
                <a:cubicBezTo>
                  <a:pt x="166310" y="599101"/>
                  <a:pt x="171930" y="601196"/>
                  <a:pt x="175835" y="604530"/>
                </a:cubicBezTo>
                <a:cubicBezTo>
                  <a:pt x="180817" y="608883"/>
                  <a:pt x="184446" y="614569"/>
                  <a:pt x="186313" y="620913"/>
                </a:cubicBezTo>
                <a:cubicBezTo>
                  <a:pt x="193323" y="623961"/>
                  <a:pt x="199114" y="629257"/>
                  <a:pt x="202791" y="635962"/>
                </a:cubicBezTo>
                <a:lnTo>
                  <a:pt x="202791" y="623485"/>
                </a:lnTo>
                <a:cubicBezTo>
                  <a:pt x="202077" y="622894"/>
                  <a:pt x="201629" y="622037"/>
                  <a:pt x="201553" y="621104"/>
                </a:cubicBezTo>
                <a:cubicBezTo>
                  <a:pt x="199114" y="603949"/>
                  <a:pt x="191885" y="587842"/>
                  <a:pt x="180693" y="574622"/>
                </a:cubicBezTo>
                <a:cubicBezTo>
                  <a:pt x="171435" y="571345"/>
                  <a:pt x="163424" y="565297"/>
                  <a:pt x="157738" y="557286"/>
                </a:cubicBezTo>
                <a:cubicBezTo>
                  <a:pt x="153070" y="550809"/>
                  <a:pt x="147736" y="538808"/>
                  <a:pt x="154880" y="531759"/>
                </a:cubicBezTo>
                <a:cubicBezTo>
                  <a:pt x="154937" y="531711"/>
                  <a:pt x="155004" y="531664"/>
                  <a:pt x="155061" y="531616"/>
                </a:cubicBezTo>
                <a:cubicBezTo>
                  <a:pt x="161367" y="526873"/>
                  <a:pt x="170320" y="528130"/>
                  <a:pt x="175073" y="534426"/>
                </a:cubicBezTo>
                <a:cubicBezTo>
                  <a:pt x="181760" y="544342"/>
                  <a:pt x="184941" y="556210"/>
                  <a:pt x="184122" y="568145"/>
                </a:cubicBezTo>
                <a:cubicBezTo>
                  <a:pt x="184122" y="568716"/>
                  <a:pt x="184122" y="568716"/>
                  <a:pt x="184122" y="568716"/>
                </a:cubicBezTo>
                <a:lnTo>
                  <a:pt x="184693" y="569573"/>
                </a:lnTo>
                <a:cubicBezTo>
                  <a:pt x="185951" y="569954"/>
                  <a:pt x="186798" y="571116"/>
                  <a:pt x="186789" y="572431"/>
                </a:cubicBezTo>
                <a:cubicBezTo>
                  <a:pt x="193313" y="581051"/>
                  <a:pt x="198724" y="590462"/>
                  <a:pt x="202886" y="600434"/>
                </a:cubicBezTo>
                <a:lnTo>
                  <a:pt x="202886" y="293443"/>
                </a:lnTo>
                <a:lnTo>
                  <a:pt x="203934" y="293443"/>
                </a:lnTo>
                <a:cubicBezTo>
                  <a:pt x="207134" y="270358"/>
                  <a:pt x="213783" y="247884"/>
                  <a:pt x="223651" y="226768"/>
                </a:cubicBezTo>
                <a:cubicBezTo>
                  <a:pt x="222146" y="226267"/>
                  <a:pt x="221269" y="224692"/>
                  <a:pt x="221650" y="223149"/>
                </a:cubicBezTo>
                <a:cubicBezTo>
                  <a:pt x="226737" y="195767"/>
                  <a:pt x="235690" y="169246"/>
                  <a:pt x="248225" y="144377"/>
                </a:cubicBezTo>
                <a:cubicBezTo>
                  <a:pt x="245311" y="132661"/>
                  <a:pt x="243805" y="120637"/>
                  <a:pt x="243748" y="108563"/>
                </a:cubicBezTo>
                <a:cubicBezTo>
                  <a:pt x="239691" y="103102"/>
                  <a:pt x="238071" y="96209"/>
                  <a:pt x="239272" y="89513"/>
                </a:cubicBezTo>
                <a:cubicBezTo>
                  <a:pt x="240224" y="84941"/>
                  <a:pt x="243177" y="76750"/>
                  <a:pt x="248797" y="77321"/>
                </a:cubicBezTo>
                <a:cubicBezTo>
                  <a:pt x="254416" y="77893"/>
                  <a:pt x="257750" y="85798"/>
                  <a:pt x="257750" y="90466"/>
                </a:cubicBezTo>
                <a:cubicBezTo>
                  <a:pt x="257883" y="97986"/>
                  <a:pt x="255864" y="105388"/>
                  <a:pt x="251940" y="111802"/>
                </a:cubicBezTo>
                <a:cubicBezTo>
                  <a:pt x="251626" y="112542"/>
                  <a:pt x="250997" y="113102"/>
                  <a:pt x="250225" y="113326"/>
                </a:cubicBezTo>
                <a:cubicBezTo>
                  <a:pt x="250521" y="121103"/>
                  <a:pt x="251444" y="128843"/>
                  <a:pt x="252988" y="136472"/>
                </a:cubicBezTo>
                <a:cubicBezTo>
                  <a:pt x="254607" y="133995"/>
                  <a:pt x="256226" y="131423"/>
                  <a:pt x="257941" y="129042"/>
                </a:cubicBezTo>
                <a:cubicBezTo>
                  <a:pt x="260989" y="124756"/>
                  <a:pt x="264227" y="120851"/>
                  <a:pt x="267466" y="116945"/>
                </a:cubicBezTo>
                <a:lnTo>
                  <a:pt x="266894" y="115993"/>
                </a:lnTo>
                <a:cubicBezTo>
                  <a:pt x="264370" y="105861"/>
                  <a:pt x="264370" y="95263"/>
                  <a:pt x="266894" y="85132"/>
                </a:cubicBezTo>
                <a:cubicBezTo>
                  <a:pt x="267971" y="79226"/>
                  <a:pt x="268923" y="73321"/>
                  <a:pt x="269752" y="67415"/>
                </a:cubicBezTo>
                <a:cubicBezTo>
                  <a:pt x="269561" y="66827"/>
                  <a:pt x="269561" y="66194"/>
                  <a:pt x="269752" y="65605"/>
                </a:cubicBezTo>
                <a:cubicBezTo>
                  <a:pt x="269752" y="65129"/>
                  <a:pt x="269752" y="64272"/>
                  <a:pt x="269752" y="64272"/>
                </a:cubicBezTo>
                <a:cubicBezTo>
                  <a:pt x="257655" y="46936"/>
                  <a:pt x="264418" y="26077"/>
                  <a:pt x="279277" y="12266"/>
                </a:cubicBezTo>
                <a:cubicBezTo>
                  <a:pt x="279438" y="12108"/>
                  <a:pt x="279629" y="11969"/>
                  <a:pt x="279820" y="11851"/>
                </a:cubicBezTo>
                <a:cubicBezTo>
                  <a:pt x="281315" y="10960"/>
                  <a:pt x="283239" y="11443"/>
                  <a:pt x="284134" y="12932"/>
                </a:cubicBezTo>
                <a:cubicBezTo>
                  <a:pt x="293088" y="31316"/>
                  <a:pt x="296707" y="57223"/>
                  <a:pt x="276038" y="68749"/>
                </a:cubicBezTo>
                <a:lnTo>
                  <a:pt x="276038" y="71606"/>
                </a:lnTo>
                <a:cubicBezTo>
                  <a:pt x="272266" y="84554"/>
                  <a:pt x="271171" y="98131"/>
                  <a:pt x="272800" y="111516"/>
                </a:cubicBezTo>
                <a:cubicBezTo>
                  <a:pt x="289754" y="92371"/>
                  <a:pt x="306899" y="76273"/>
                  <a:pt x="315567" y="51032"/>
                </a:cubicBezTo>
                <a:cubicBezTo>
                  <a:pt x="315472" y="50593"/>
                  <a:pt x="315472" y="50138"/>
                  <a:pt x="315567" y="49699"/>
                </a:cubicBezTo>
                <a:cubicBezTo>
                  <a:pt x="313472" y="37769"/>
                  <a:pt x="314319" y="25506"/>
                  <a:pt x="318043" y="13980"/>
                </a:cubicBezTo>
                <a:cubicBezTo>
                  <a:pt x="320520" y="7979"/>
                  <a:pt x="326806" y="-2022"/>
                  <a:pt x="334617" y="35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10421467" y="187250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0"/>
          <p:cNvSpPr txBox="1">
            <a:spLocks noGrp="1"/>
          </p:cNvSpPr>
          <p:nvPr>
            <p:ph type="subTitle" idx="1"/>
          </p:nvPr>
        </p:nvSpPr>
        <p:spPr>
          <a:xfrm>
            <a:off x="632875" y="5919475"/>
            <a:ext cx="11379900" cy="717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0"/>
          <p:cNvSpPr/>
          <p:nvPr/>
        </p:nvSpPr>
        <p:spPr>
          <a:xfrm rot="10800000">
            <a:off x="86342" y="4472300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0"/>
          <p:cNvSpPr/>
          <p:nvPr/>
        </p:nvSpPr>
        <p:spPr>
          <a:xfrm rot="5400000">
            <a:off x="-462658" y="43667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0 Text and Image">
  <p:cSld name="CUSTOM_9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"/>
          <p:cNvSpPr txBox="1">
            <a:spLocks noGrp="1"/>
          </p:cNvSpPr>
          <p:nvPr>
            <p:ph type="title"/>
          </p:nvPr>
        </p:nvSpPr>
        <p:spPr>
          <a:xfrm>
            <a:off x="411275" y="1727000"/>
            <a:ext cx="4458300" cy="2377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2pPr>
            <a:lvl3pPr lvl="2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3pPr>
            <a:lvl4pPr lvl="3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4pPr>
            <a:lvl5pPr lvl="4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5pPr>
            <a:lvl6pPr lvl="5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6pPr>
            <a:lvl7pPr lvl="6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7pPr>
            <a:lvl8pPr lvl="7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8pPr>
            <a:lvl9pPr lvl="8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subTitle" idx="1"/>
          </p:nvPr>
        </p:nvSpPr>
        <p:spPr>
          <a:xfrm>
            <a:off x="411275" y="5029775"/>
            <a:ext cx="44583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210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2100"/>
              </a:spcBef>
              <a:spcAft>
                <a:spcPts val="21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8 Custom Layout 1">
  <p:cSld name="CUSTOM_17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7"/>
          <p:cNvSpPr/>
          <p:nvPr/>
        </p:nvSpPr>
        <p:spPr>
          <a:xfrm flipH="1">
            <a:off x="4053905" y="-1727798"/>
            <a:ext cx="7524245" cy="3320013"/>
          </a:xfrm>
          <a:custGeom>
            <a:avLst/>
            <a:gdLst/>
            <a:ahLst/>
            <a:cxnLst/>
            <a:rect l="l" t="t" r="r" b="b"/>
            <a:pathLst>
              <a:path w="5502190" h="3827104" extrusionOk="0">
                <a:moveTo>
                  <a:pt x="3327831" y="52"/>
                </a:moveTo>
                <a:cubicBezTo>
                  <a:pt x="3246660" y="-1092"/>
                  <a:pt x="3237853" y="17247"/>
                  <a:pt x="3085925" y="27260"/>
                </a:cubicBezTo>
                <a:cubicBezTo>
                  <a:pt x="2933997" y="37273"/>
                  <a:pt x="2629634" y="38777"/>
                  <a:pt x="2416265" y="60130"/>
                </a:cubicBezTo>
                <a:cubicBezTo>
                  <a:pt x="2202896" y="81483"/>
                  <a:pt x="1968589" y="17267"/>
                  <a:pt x="1805712" y="155380"/>
                </a:cubicBezTo>
                <a:cubicBezTo>
                  <a:pt x="1662837" y="278252"/>
                  <a:pt x="1612355" y="474467"/>
                  <a:pt x="1550442" y="652585"/>
                </a:cubicBezTo>
                <a:cubicBezTo>
                  <a:pt x="1488530" y="830702"/>
                  <a:pt x="1387564" y="1021202"/>
                  <a:pt x="1206589" y="1074542"/>
                </a:cubicBezTo>
                <a:cubicBezTo>
                  <a:pt x="946557" y="1150742"/>
                  <a:pt x="687477" y="902140"/>
                  <a:pt x="417919" y="932620"/>
                </a:cubicBezTo>
                <a:cubicBezTo>
                  <a:pt x="176937" y="960242"/>
                  <a:pt x="12154" y="1212655"/>
                  <a:pt x="725" y="1454590"/>
                </a:cubicBezTo>
                <a:cubicBezTo>
                  <a:pt x="-9753" y="1696525"/>
                  <a:pt x="95022" y="1927982"/>
                  <a:pt x="204560" y="2144200"/>
                </a:cubicBezTo>
                <a:cubicBezTo>
                  <a:pt x="346482" y="2423282"/>
                  <a:pt x="517932" y="2714747"/>
                  <a:pt x="802730" y="2846192"/>
                </a:cubicBezTo>
                <a:cubicBezTo>
                  <a:pt x="1023710" y="2948110"/>
                  <a:pt x="1278980" y="2938585"/>
                  <a:pt x="1514247" y="3001450"/>
                </a:cubicBezTo>
                <a:cubicBezTo>
                  <a:pt x="1731417" y="3059552"/>
                  <a:pt x="1931442" y="3183377"/>
                  <a:pt x="2080985" y="3351017"/>
                </a:cubicBezTo>
                <a:cubicBezTo>
                  <a:pt x="2192427" y="3475795"/>
                  <a:pt x="2278152" y="3626290"/>
                  <a:pt x="2414360" y="3724397"/>
                </a:cubicBezTo>
                <a:cubicBezTo>
                  <a:pt x="2652485" y="3896800"/>
                  <a:pt x="3023007" y="3846317"/>
                  <a:pt x="3206840" y="3616765"/>
                </a:cubicBezTo>
                <a:cubicBezTo>
                  <a:pt x="3236606" y="3579618"/>
                  <a:pt x="3261118" y="3540000"/>
                  <a:pt x="3281597" y="3498466"/>
                </a:cubicBezTo>
                <a:lnTo>
                  <a:pt x="3286653" y="3485484"/>
                </a:lnTo>
                <a:lnTo>
                  <a:pt x="3341255" y="3415332"/>
                </a:lnTo>
                <a:cubicBezTo>
                  <a:pt x="3367091" y="3382144"/>
                  <a:pt x="3393345" y="3349342"/>
                  <a:pt x="3421205" y="3318147"/>
                </a:cubicBezTo>
                <a:cubicBezTo>
                  <a:pt x="3570748" y="3150507"/>
                  <a:pt x="3770773" y="3026682"/>
                  <a:pt x="3987943" y="2968580"/>
                </a:cubicBezTo>
                <a:cubicBezTo>
                  <a:pt x="4223210" y="2905715"/>
                  <a:pt x="4478480" y="2915240"/>
                  <a:pt x="4699460" y="2813322"/>
                </a:cubicBezTo>
                <a:cubicBezTo>
                  <a:pt x="4984258" y="2681877"/>
                  <a:pt x="5155708" y="2390412"/>
                  <a:pt x="5297630" y="2111330"/>
                </a:cubicBezTo>
                <a:cubicBezTo>
                  <a:pt x="5407168" y="1895112"/>
                  <a:pt x="5511943" y="1663655"/>
                  <a:pt x="5501465" y="1421720"/>
                </a:cubicBezTo>
                <a:cubicBezTo>
                  <a:pt x="5490036" y="1179785"/>
                  <a:pt x="5325253" y="927372"/>
                  <a:pt x="5084271" y="899750"/>
                </a:cubicBezTo>
                <a:cubicBezTo>
                  <a:pt x="4814713" y="869270"/>
                  <a:pt x="4555633" y="1117872"/>
                  <a:pt x="4295601" y="1041672"/>
                </a:cubicBezTo>
                <a:cubicBezTo>
                  <a:pt x="4114626" y="988332"/>
                  <a:pt x="4013660" y="797832"/>
                  <a:pt x="3951748" y="619715"/>
                </a:cubicBezTo>
                <a:cubicBezTo>
                  <a:pt x="3889835" y="441597"/>
                  <a:pt x="3839353" y="245382"/>
                  <a:pt x="3696478" y="122510"/>
                </a:cubicBezTo>
                <a:cubicBezTo>
                  <a:pt x="3594680" y="36189"/>
                  <a:pt x="3463116" y="1959"/>
                  <a:pt x="3327831" y="5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7"/>
          <p:cNvSpPr/>
          <p:nvPr/>
        </p:nvSpPr>
        <p:spPr>
          <a:xfrm>
            <a:off x="-319136" y="5265783"/>
            <a:ext cx="5288356" cy="2271055"/>
          </a:xfrm>
          <a:custGeom>
            <a:avLst/>
            <a:gdLst/>
            <a:ahLst/>
            <a:cxnLst/>
            <a:rect l="l" t="t" r="r" b="b"/>
            <a:pathLst>
              <a:path w="2409274" h="1034649" extrusionOk="0">
                <a:moveTo>
                  <a:pt x="152" y="101006"/>
                </a:moveTo>
                <a:cubicBezTo>
                  <a:pt x="85420" y="-10651"/>
                  <a:pt x="252830" y="-14365"/>
                  <a:pt x="389342" y="19394"/>
                </a:cubicBezTo>
                <a:cubicBezTo>
                  <a:pt x="547845" y="58773"/>
                  <a:pt x="695348" y="133592"/>
                  <a:pt x="820753" y="238225"/>
                </a:cubicBezTo>
                <a:cubicBezTo>
                  <a:pt x="901363" y="305596"/>
                  <a:pt x="976046" y="387149"/>
                  <a:pt x="1076292" y="418579"/>
                </a:cubicBezTo>
                <a:cubicBezTo>
                  <a:pt x="1245000" y="471650"/>
                  <a:pt x="1417511" y="366893"/>
                  <a:pt x="1588637" y="322372"/>
                </a:cubicBezTo>
                <a:cubicBezTo>
                  <a:pt x="1755900" y="279405"/>
                  <a:pt x="1932757" y="294029"/>
                  <a:pt x="2090692" y="363886"/>
                </a:cubicBezTo>
                <a:cubicBezTo>
                  <a:pt x="2200638" y="412948"/>
                  <a:pt x="2301091" y="491464"/>
                  <a:pt x="2356285" y="598461"/>
                </a:cubicBezTo>
                <a:cubicBezTo>
                  <a:pt x="2423214" y="728192"/>
                  <a:pt x="2416904" y="883219"/>
                  <a:pt x="2391666" y="1026924"/>
                </a:cubicBezTo>
                <a:cubicBezTo>
                  <a:pt x="2389926" y="1036625"/>
                  <a:pt x="2370290" y="1037598"/>
                  <a:pt x="2378250" y="103176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7"/>
          <p:cNvSpPr/>
          <p:nvPr/>
        </p:nvSpPr>
        <p:spPr>
          <a:xfrm>
            <a:off x="-382772" y="5308475"/>
            <a:ext cx="5115734" cy="2231193"/>
          </a:xfrm>
          <a:custGeom>
            <a:avLst/>
            <a:gdLst/>
            <a:ahLst/>
            <a:cxnLst/>
            <a:rect l="l" t="t" r="r" b="b"/>
            <a:pathLst>
              <a:path w="2462447" h="1073980" extrusionOk="0">
                <a:moveTo>
                  <a:pt x="311372" y="70419"/>
                </a:moveTo>
                <a:cubicBezTo>
                  <a:pt x="363382" y="46832"/>
                  <a:pt x="420876" y="38400"/>
                  <a:pt x="477456" y="30350"/>
                </a:cubicBezTo>
                <a:cubicBezTo>
                  <a:pt x="692306" y="-254"/>
                  <a:pt x="921486" y="-28912"/>
                  <a:pt x="1118057" y="63048"/>
                </a:cubicBezTo>
                <a:cubicBezTo>
                  <a:pt x="1328042" y="161319"/>
                  <a:pt x="1466529" y="383187"/>
                  <a:pt x="1686038" y="457752"/>
                </a:cubicBezTo>
                <a:cubicBezTo>
                  <a:pt x="1819129" y="502981"/>
                  <a:pt x="1964574" y="487502"/>
                  <a:pt x="2103562" y="508612"/>
                </a:cubicBezTo>
                <a:cubicBezTo>
                  <a:pt x="2164359" y="517840"/>
                  <a:pt x="2225568" y="534882"/>
                  <a:pt x="2275071" y="571354"/>
                </a:cubicBezTo>
                <a:cubicBezTo>
                  <a:pt x="2330472" y="612190"/>
                  <a:pt x="2366472" y="673752"/>
                  <a:pt x="2397017" y="735463"/>
                </a:cubicBezTo>
                <a:cubicBezTo>
                  <a:pt x="2441244" y="825094"/>
                  <a:pt x="2477804" y="925900"/>
                  <a:pt x="2456222" y="1023522"/>
                </a:cubicBezTo>
                <a:cubicBezTo>
                  <a:pt x="2426266" y="994775"/>
                  <a:pt x="2378325" y="1001291"/>
                  <a:pt x="2337548" y="1008957"/>
                </a:cubicBezTo>
                <a:cubicBezTo>
                  <a:pt x="1601448" y="1147739"/>
                  <a:pt x="843854" y="1040004"/>
                  <a:pt x="102654" y="932092"/>
                </a:cubicBezTo>
                <a:cubicBezTo>
                  <a:pt x="67273" y="926932"/>
                  <a:pt x="26909" y="918529"/>
                  <a:pt x="9455" y="887276"/>
                </a:cubicBezTo>
                <a:cubicBezTo>
                  <a:pt x="-1337" y="867994"/>
                  <a:pt x="-364" y="844554"/>
                  <a:pt x="904" y="822411"/>
                </a:cubicBezTo>
                <a:lnTo>
                  <a:pt x="21543" y="457575"/>
                </a:lnTo>
                <a:cubicBezTo>
                  <a:pt x="30123" y="307707"/>
                  <a:pt x="175214" y="132424"/>
                  <a:pt x="311372" y="704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7"/>
          <p:cNvSpPr/>
          <p:nvPr/>
        </p:nvSpPr>
        <p:spPr>
          <a:xfrm>
            <a:off x="9437584" y="1383635"/>
            <a:ext cx="3518181" cy="5779955"/>
          </a:xfrm>
          <a:custGeom>
            <a:avLst/>
            <a:gdLst/>
            <a:ahLst/>
            <a:cxnLst/>
            <a:rect l="l" t="t" r="r" b="b"/>
            <a:pathLst>
              <a:path w="1295831" h="2128897" extrusionOk="0">
                <a:moveTo>
                  <a:pt x="14575" y="2129622"/>
                </a:moveTo>
                <a:cubicBezTo>
                  <a:pt x="-30712" y="2005789"/>
                  <a:pt x="39136" y="1872344"/>
                  <a:pt x="106654" y="1759125"/>
                </a:cubicBezTo>
                <a:cubicBezTo>
                  <a:pt x="156777" y="1675125"/>
                  <a:pt x="207726" y="1590004"/>
                  <a:pt x="278340" y="1522309"/>
                </a:cubicBezTo>
                <a:cubicBezTo>
                  <a:pt x="372453" y="1432058"/>
                  <a:pt x="494989" y="1378721"/>
                  <a:pt x="604935" y="1308608"/>
                </a:cubicBezTo>
                <a:cubicBezTo>
                  <a:pt x="714882" y="1238495"/>
                  <a:pt x="819609" y="1139812"/>
                  <a:pt x="840513" y="1011084"/>
                </a:cubicBezTo>
                <a:cubicBezTo>
                  <a:pt x="852307" y="938671"/>
                  <a:pt x="836003" y="865079"/>
                  <a:pt x="824680" y="792577"/>
                </a:cubicBezTo>
                <a:cubicBezTo>
                  <a:pt x="797378" y="618091"/>
                  <a:pt x="799973" y="432429"/>
                  <a:pt x="877309" y="273657"/>
                </a:cubicBezTo>
                <a:cubicBezTo>
                  <a:pt x="954646" y="114886"/>
                  <a:pt x="1119846" y="-9596"/>
                  <a:pt x="1295984" y="1401"/>
                </a:cubicBezTo>
              </a:path>
            </a:pathLst>
          </a:custGeom>
          <a:noFill/>
          <a:ln w="25400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7"/>
          <p:cNvSpPr/>
          <p:nvPr/>
        </p:nvSpPr>
        <p:spPr>
          <a:xfrm>
            <a:off x="9672530" y="1551653"/>
            <a:ext cx="2747692" cy="5611946"/>
          </a:xfrm>
          <a:custGeom>
            <a:avLst/>
            <a:gdLst/>
            <a:ahLst/>
            <a:cxnLst/>
            <a:rect l="l" t="t" r="r" b="b"/>
            <a:pathLst>
              <a:path w="1269142" h="2592123" extrusionOk="0">
                <a:moveTo>
                  <a:pt x="17193" y="2501713"/>
                </a:moveTo>
                <a:cubicBezTo>
                  <a:pt x="109007" y="2197231"/>
                  <a:pt x="283287" y="1924090"/>
                  <a:pt x="520723" y="1712542"/>
                </a:cubicBezTo>
                <a:cubicBezTo>
                  <a:pt x="671593" y="1578566"/>
                  <a:pt x="856635" y="1456030"/>
                  <a:pt x="908940" y="1261170"/>
                </a:cubicBezTo>
                <a:cubicBezTo>
                  <a:pt x="950866" y="1104904"/>
                  <a:pt x="895436" y="941386"/>
                  <a:pt x="845608" y="787626"/>
                </a:cubicBezTo>
                <a:cubicBezTo>
                  <a:pt x="795780" y="633866"/>
                  <a:pt x="751259" y="463655"/>
                  <a:pt x="813176" y="314259"/>
                </a:cubicBezTo>
                <a:cubicBezTo>
                  <a:pt x="875711" y="163094"/>
                  <a:pt x="1030061" y="73846"/>
                  <a:pt x="1176390" y="725"/>
                </a:cubicBezTo>
                <a:cubicBezTo>
                  <a:pt x="1228488" y="852382"/>
                  <a:pt x="1259476" y="1704965"/>
                  <a:pt x="1269294" y="2558500"/>
                </a:cubicBezTo>
                <a:cubicBezTo>
                  <a:pt x="939073" y="2512770"/>
                  <a:pt x="601096" y="2630352"/>
                  <a:pt x="272172" y="2575954"/>
                </a:cubicBezTo>
                <a:cubicBezTo>
                  <a:pt x="192801" y="2562834"/>
                  <a:pt x="111425" y="2539807"/>
                  <a:pt x="33351" y="2559296"/>
                </a:cubicBezTo>
                <a:cubicBezTo>
                  <a:pt x="13832" y="2564160"/>
                  <a:pt x="1154" y="2573242"/>
                  <a:pt x="152" y="2592848"/>
                </a:cubicBezTo>
                <a:cubicBezTo>
                  <a:pt x="9999" y="2563689"/>
                  <a:pt x="7965" y="2532524"/>
                  <a:pt x="17193" y="25017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7"/>
          <p:cNvSpPr/>
          <p:nvPr/>
        </p:nvSpPr>
        <p:spPr>
          <a:xfrm rot="-451796">
            <a:off x="11116615" y="4229032"/>
            <a:ext cx="1111009" cy="2604827"/>
          </a:xfrm>
          <a:custGeom>
            <a:avLst/>
            <a:gdLst/>
            <a:ahLst/>
            <a:cxnLst/>
            <a:rect l="l" t="t" r="r" b="b"/>
            <a:pathLst>
              <a:path w="506404" h="1187294" extrusionOk="0">
                <a:moveTo>
                  <a:pt x="502818" y="808397"/>
                </a:moveTo>
                <a:cubicBezTo>
                  <a:pt x="421341" y="825400"/>
                  <a:pt x="347323" y="867748"/>
                  <a:pt x="291363" y="929365"/>
                </a:cubicBezTo>
                <a:cubicBezTo>
                  <a:pt x="290611" y="930155"/>
                  <a:pt x="290363" y="931289"/>
                  <a:pt x="290696" y="932318"/>
                </a:cubicBezTo>
                <a:cubicBezTo>
                  <a:pt x="289382" y="933527"/>
                  <a:pt x="289306" y="935585"/>
                  <a:pt x="290516" y="936890"/>
                </a:cubicBezTo>
                <a:cubicBezTo>
                  <a:pt x="290944" y="937366"/>
                  <a:pt x="291506" y="937690"/>
                  <a:pt x="292125" y="937842"/>
                </a:cubicBezTo>
                <a:cubicBezTo>
                  <a:pt x="292382" y="938842"/>
                  <a:pt x="293201" y="939585"/>
                  <a:pt x="294221" y="939747"/>
                </a:cubicBezTo>
                <a:lnTo>
                  <a:pt x="294792" y="939747"/>
                </a:lnTo>
                <a:cubicBezTo>
                  <a:pt x="262407" y="958797"/>
                  <a:pt x="233737" y="976799"/>
                  <a:pt x="217449" y="1009089"/>
                </a:cubicBezTo>
                <a:cubicBezTo>
                  <a:pt x="218306" y="986229"/>
                  <a:pt x="218973" y="963274"/>
                  <a:pt x="219259" y="940319"/>
                </a:cubicBezTo>
                <a:cubicBezTo>
                  <a:pt x="238309" y="915173"/>
                  <a:pt x="247834" y="884026"/>
                  <a:pt x="259740" y="855451"/>
                </a:cubicBezTo>
                <a:cubicBezTo>
                  <a:pt x="277171" y="813541"/>
                  <a:pt x="299078" y="773441"/>
                  <a:pt x="335940" y="745818"/>
                </a:cubicBezTo>
                <a:cubicBezTo>
                  <a:pt x="337378" y="744685"/>
                  <a:pt x="337636" y="742599"/>
                  <a:pt x="336512" y="741151"/>
                </a:cubicBezTo>
                <a:lnTo>
                  <a:pt x="336512" y="741151"/>
                </a:lnTo>
                <a:cubicBezTo>
                  <a:pt x="336969" y="740856"/>
                  <a:pt x="337378" y="740503"/>
                  <a:pt x="337750" y="740103"/>
                </a:cubicBezTo>
                <a:cubicBezTo>
                  <a:pt x="338188" y="740198"/>
                  <a:pt x="338645" y="740198"/>
                  <a:pt x="339084" y="740103"/>
                </a:cubicBezTo>
                <a:cubicBezTo>
                  <a:pt x="376041" y="728292"/>
                  <a:pt x="416617" y="714862"/>
                  <a:pt x="439668" y="681239"/>
                </a:cubicBezTo>
                <a:cubicBezTo>
                  <a:pt x="465385" y="643996"/>
                  <a:pt x="451002" y="598562"/>
                  <a:pt x="449193" y="556938"/>
                </a:cubicBezTo>
                <a:cubicBezTo>
                  <a:pt x="449173" y="555852"/>
                  <a:pt x="448545" y="554861"/>
                  <a:pt x="447573" y="554366"/>
                </a:cubicBezTo>
                <a:cubicBezTo>
                  <a:pt x="446173" y="553175"/>
                  <a:pt x="444068" y="553337"/>
                  <a:pt x="442878" y="554737"/>
                </a:cubicBezTo>
                <a:cubicBezTo>
                  <a:pt x="442820" y="554804"/>
                  <a:pt x="442763" y="554871"/>
                  <a:pt x="442716" y="554937"/>
                </a:cubicBezTo>
                <a:lnTo>
                  <a:pt x="440906" y="557414"/>
                </a:lnTo>
                <a:cubicBezTo>
                  <a:pt x="439382" y="555699"/>
                  <a:pt x="436048" y="555509"/>
                  <a:pt x="435572" y="558366"/>
                </a:cubicBezTo>
                <a:cubicBezTo>
                  <a:pt x="435095" y="561224"/>
                  <a:pt x="434619" y="563986"/>
                  <a:pt x="434048" y="566748"/>
                </a:cubicBezTo>
                <a:cubicBezTo>
                  <a:pt x="422503" y="582055"/>
                  <a:pt x="409349" y="596076"/>
                  <a:pt x="394805" y="608563"/>
                </a:cubicBezTo>
                <a:cubicBezTo>
                  <a:pt x="378746" y="619888"/>
                  <a:pt x="364125" y="633128"/>
                  <a:pt x="351276" y="647997"/>
                </a:cubicBezTo>
                <a:cubicBezTo>
                  <a:pt x="332340" y="674266"/>
                  <a:pt x="324691" y="707023"/>
                  <a:pt x="330035" y="738960"/>
                </a:cubicBezTo>
                <a:cubicBezTo>
                  <a:pt x="330168" y="740151"/>
                  <a:pt x="331130" y="741065"/>
                  <a:pt x="332321" y="741151"/>
                </a:cubicBezTo>
                <a:cubicBezTo>
                  <a:pt x="299078" y="766202"/>
                  <a:pt x="278695" y="799349"/>
                  <a:pt x="261169" y="836401"/>
                </a:cubicBezTo>
                <a:cubicBezTo>
                  <a:pt x="246881" y="866976"/>
                  <a:pt x="237642" y="900980"/>
                  <a:pt x="219259" y="929460"/>
                </a:cubicBezTo>
                <a:cubicBezTo>
                  <a:pt x="220869" y="840268"/>
                  <a:pt x="215392" y="751086"/>
                  <a:pt x="202876" y="662760"/>
                </a:cubicBezTo>
                <a:cubicBezTo>
                  <a:pt x="201638" y="654855"/>
                  <a:pt x="200304" y="646949"/>
                  <a:pt x="198971" y="638948"/>
                </a:cubicBezTo>
                <a:cubicBezTo>
                  <a:pt x="200361" y="638100"/>
                  <a:pt x="200809" y="636281"/>
                  <a:pt x="199961" y="634890"/>
                </a:cubicBezTo>
                <a:cubicBezTo>
                  <a:pt x="199714" y="634490"/>
                  <a:pt x="199380" y="634147"/>
                  <a:pt x="198971" y="633899"/>
                </a:cubicBezTo>
                <a:lnTo>
                  <a:pt x="198399" y="633899"/>
                </a:lnTo>
                <a:lnTo>
                  <a:pt x="196113" y="617897"/>
                </a:lnTo>
                <a:cubicBezTo>
                  <a:pt x="203828" y="595514"/>
                  <a:pt x="224688" y="575321"/>
                  <a:pt x="242881" y="556842"/>
                </a:cubicBezTo>
                <a:lnTo>
                  <a:pt x="242881" y="556842"/>
                </a:lnTo>
                <a:cubicBezTo>
                  <a:pt x="264941" y="547641"/>
                  <a:pt x="286001" y="536211"/>
                  <a:pt x="305746" y="522743"/>
                </a:cubicBezTo>
                <a:lnTo>
                  <a:pt x="305746" y="522743"/>
                </a:lnTo>
                <a:cubicBezTo>
                  <a:pt x="306222" y="522838"/>
                  <a:pt x="306708" y="522838"/>
                  <a:pt x="307175" y="522743"/>
                </a:cubicBezTo>
                <a:cubicBezTo>
                  <a:pt x="338922" y="516866"/>
                  <a:pt x="369801" y="507007"/>
                  <a:pt x="399091" y="493406"/>
                </a:cubicBezTo>
                <a:cubicBezTo>
                  <a:pt x="400539" y="492453"/>
                  <a:pt x="400948" y="490501"/>
                  <a:pt x="399996" y="489053"/>
                </a:cubicBezTo>
                <a:cubicBezTo>
                  <a:pt x="399596" y="488453"/>
                  <a:pt x="399015" y="488005"/>
                  <a:pt x="398329" y="487786"/>
                </a:cubicBezTo>
                <a:cubicBezTo>
                  <a:pt x="375850" y="481214"/>
                  <a:pt x="342989" y="472832"/>
                  <a:pt x="320414" y="483405"/>
                </a:cubicBezTo>
                <a:cubicBezTo>
                  <a:pt x="306908" y="488615"/>
                  <a:pt x="299688" y="503350"/>
                  <a:pt x="303841" y="517218"/>
                </a:cubicBezTo>
                <a:cubicBezTo>
                  <a:pt x="303317" y="517066"/>
                  <a:pt x="302746" y="517066"/>
                  <a:pt x="302222" y="517218"/>
                </a:cubicBezTo>
                <a:cubicBezTo>
                  <a:pt x="286868" y="527724"/>
                  <a:pt x="270685" y="536963"/>
                  <a:pt x="253835" y="544841"/>
                </a:cubicBezTo>
                <a:cubicBezTo>
                  <a:pt x="257073" y="541412"/>
                  <a:pt x="260217" y="537983"/>
                  <a:pt x="263360" y="534649"/>
                </a:cubicBezTo>
                <a:cubicBezTo>
                  <a:pt x="282895" y="511865"/>
                  <a:pt x="298240" y="485814"/>
                  <a:pt x="308699" y="457687"/>
                </a:cubicBezTo>
                <a:cubicBezTo>
                  <a:pt x="346799" y="438637"/>
                  <a:pt x="344513" y="392536"/>
                  <a:pt x="337274" y="355674"/>
                </a:cubicBezTo>
                <a:cubicBezTo>
                  <a:pt x="336702" y="352436"/>
                  <a:pt x="332416" y="353103"/>
                  <a:pt x="331463" y="355674"/>
                </a:cubicBezTo>
                <a:cubicBezTo>
                  <a:pt x="331083" y="355836"/>
                  <a:pt x="330749" y="356103"/>
                  <a:pt x="330511" y="356436"/>
                </a:cubicBezTo>
                <a:cubicBezTo>
                  <a:pt x="314337" y="377258"/>
                  <a:pt x="301488" y="400451"/>
                  <a:pt x="292411" y="425207"/>
                </a:cubicBezTo>
                <a:cubicBezTo>
                  <a:pt x="287172" y="439685"/>
                  <a:pt x="286696" y="451972"/>
                  <a:pt x="300602" y="460163"/>
                </a:cubicBezTo>
                <a:cubicBezTo>
                  <a:pt x="286343" y="493796"/>
                  <a:pt x="265998" y="524505"/>
                  <a:pt x="240595" y="550746"/>
                </a:cubicBezTo>
                <a:cubicBezTo>
                  <a:pt x="239795" y="551089"/>
                  <a:pt x="239176" y="551746"/>
                  <a:pt x="238880" y="552556"/>
                </a:cubicBezTo>
                <a:lnTo>
                  <a:pt x="237261" y="554366"/>
                </a:lnTo>
                <a:cubicBezTo>
                  <a:pt x="232251" y="546431"/>
                  <a:pt x="230098" y="537021"/>
                  <a:pt x="231165" y="527696"/>
                </a:cubicBezTo>
                <a:cubicBezTo>
                  <a:pt x="241262" y="525505"/>
                  <a:pt x="247739" y="511598"/>
                  <a:pt x="250215" y="503216"/>
                </a:cubicBezTo>
                <a:cubicBezTo>
                  <a:pt x="255768" y="487424"/>
                  <a:pt x="255330" y="470136"/>
                  <a:pt x="248977" y="454639"/>
                </a:cubicBezTo>
                <a:cubicBezTo>
                  <a:pt x="247453" y="450924"/>
                  <a:pt x="241547" y="452544"/>
                  <a:pt x="242976" y="456258"/>
                </a:cubicBezTo>
                <a:cubicBezTo>
                  <a:pt x="246815" y="465440"/>
                  <a:pt x="248472" y="475384"/>
                  <a:pt x="247834" y="485309"/>
                </a:cubicBezTo>
                <a:cubicBezTo>
                  <a:pt x="247415" y="490101"/>
                  <a:pt x="246453" y="494834"/>
                  <a:pt x="244976" y="499406"/>
                </a:cubicBezTo>
                <a:cubicBezTo>
                  <a:pt x="241738" y="508931"/>
                  <a:pt x="241262" y="512265"/>
                  <a:pt x="230975" y="513313"/>
                </a:cubicBezTo>
                <a:cubicBezTo>
                  <a:pt x="219164" y="514551"/>
                  <a:pt x="223069" y="511789"/>
                  <a:pt x="225069" y="503788"/>
                </a:cubicBezTo>
                <a:cubicBezTo>
                  <a:pt x="226279" y="498768"/>
                  <a:pt x="227707" y="493720"/>
                  <a:pt x="229355" y="488643"/>
                </a:cubicBezTo>
                <a:cubicBezTo>
                  <a:pt x="232918" y="477242"/>
                  <a:pt x="237118" y="466050"/>
                  <a:pt x="241928" y="455115"/>
                </a:cubicBezTo>
                <a:cubicBezTo>
                  <a:pt x="243452" y="451496"/>
                  <a:pt x="238118" y="448353"/>
                  <a:pt x="236594" y="451972"/>
                </a:cubicBezTo>
                <a:cubicBezTo>
                  <a:pt x="232403" y="461497"/>
                  <a:pt x="203447" y="522171"/>
                  <a:pt x="224498" y="528172"/>
                </a:cubicBezTo>
                <a:cubicBezTo>
                  <a:pt x="223316" y="538830"/>
                  <a:pt x="225879" y="549575"/>
                  <a:pt x="231737" y="558557"/>
                </a:cubicBezTo>
                <a:lnTo>
                  <a:pt x="232689" y="559509"/>
                </a:lnTo>
                <a:lnTo>
                  <a:pt x="231832" y="560366"/>
                </a:lnTo>
                <a:cubicBezTo>
                  <a:pt x="216801" y="574425"/>
                  <a:pt x="203724" y="590447"/>
                  <a:pt x="192970" y="607991"/>
                </a:cubicBezTo>
                <a:cubicBezTo>
                  <a:pt x="180873" y="540745"/>
                  <a:pt x="166395" y="473880"/>
                  <a:pt x="156870" y="406157"/>
                </a:cubicBezTo>
                <a:cubicBezTo>
                  <a:pt x="154584" y="390059"/>
                  <a:pt x="152870" y="373867"/>
                  <a:pt x="151251" y="357674"/>
                </a:cubicBezTo>
                <a:cubicBezTo>
                  <a:pt x="151698" y="357341"/>
                  <a:pt x="152032" y="356874"/>
                  <a:pt x="152203" y="356341"/>
                </a:cubicBezTo>
                <a:cubicBezTo>
                  <a:pt x="164747" y="322241"/>
                  <a:pt x="187541" y="292866"/>
                  <a:pt x="217449" y="272235"/>
                </a:cubicBezTo>
                <a:cubicBezTo>
                  <a:pt x="262026" y="254995"/>
                  <a:pt x="313366" y="232897"/>
                  <a:pt x="344798" y="196035"/>
                </a:cubicBezTo>
                <a:cubicBezTo>
                  <a:pt x="370221" y="165298"/>
                  <a:pt x="380689" y="124855"/>
                  <a:pt x="373373" y="85640"/>
                </a:cubicBezTo>
                <a:lnTo>
                  <a:pt x="376041" y="83831"/>
                </a:lnTo>
                <a:cubicBezTo>
                  <a:pt x="379374" y="81640"/>
                  <a:pt x="376041" y="76306"/>
                  <a:pt x="372897" y="78497"/>
                </a:cubicBezTo>
                <a:lnTo>
                  <a:pt x="371754" y="79259"/>
                </a:lnTo>
                <a:cubicBezTo>
                  <a:pt x="370411" y="78163"/>
                  <a:pt x="368430" y="78363"/>
                  <a:pt x="367335" y="79706"/>
                </a:cubicBezTo>
                <a:cubicBezTo>
                  <a:pt x="366716" y="80459"/>
                  <a:pt x="366487" y="81459"/>
                  <a:pt x="366706" y="82402"/>
                </a:cubicBezTo>
                <a:cubicBezTo>
                  <a:pt x="365087" y="83373"/>
                  <a:pt x="363553" y="84488"/>
                  <a:pt x="362134" y="85736"/>
                </a:cubicBezTo>
                <a:cubicBezTo>
                  <a:pt x="327635" y="110710"/>
                  <a:pt x="296040" y="139466"/>
                  <a:pt x="267932" y="171461"/>
                </a:cubicBezTo>
                <a:cubicBezTo>
                  <a:pt x="243357" y="198131"/>
                  <a:pt x="209639" y="227563"/>
                  <a:pt x="211544" y="266711"/>
                </a:cubicBezTo>
                <a:cubicBezTo>
                  <a:pt x="211601" y="267406"/>
                  <a:pt x="211867" y="268073"/>
                  <a:pt x="212306" y="268616"/>
                </a:cubicBezTo>
                <a:lnTo>
                  <a:pt x="212306" y="268616"/>
                </a:lnTo>
                <a:cubicBezTo>
                  <a:pt x="185026" y="288066"/>
                  <a:pt x="163633" y="314660"/>
                  <a:pt x="150488" y="345482"/>
                </a:cubicBezTo>
                <a:cubicBezTo>
                  <a:pt x="146317" y="296581"/>
                  <a:pt x="145231" y="247461"/>
                  <a:pt x="147250" y="198416"/>
                </a:cubicBezTo>
                <a:cubicBezTo>
                  <a:pt x="157794" y="178043"/>
                  <a:pt x="173044" y="160469"/>
                  <a:pt x="191732" y="147172"/>
                </a:cubicBezTo>
                <a:cubicBezTo>
                  <a:pt x="201257" y="156697"/>
                  <a:pt x="216020" y="145267"/>
                  <a:pt x="223260" y="138790"/>
                </a:cubicBezTo>
                <a:cubicBezTo>
                  <a:pt x="236128" y="125836"/>
                  <a:pt x="246405" y="110539"/>
                  <a:pt x="253549" y="93737"/>
                </a:cubicBezTo>
                <a:cubicBezTo>
                  <a:pt x="254025" y="92841"/>
                  <a:pt x="254025" y="91775"/>
                  <a:pt x="253549" y="90879"/>
                </a:cubicBezTo>
                <a:lnTo>
                  <a:pt x="256787" y="89355"/>
                </a:lnTo>
                <a:cubicBezTo>
                  <a:pt x="260407" y="87736"/>
                  <a:pt x="257264" y="82402"/>
                  <a:pt x="253644" y="84021"/>
                </a:cubicBezTo>
                <a:cubicBezTo>
                  <a:pt x="233766" y="91755"/>
                  <a:pt x="215344" y="102795"/>
                  <a:pt x="199161" y="116692"/>
                </a:cubicBezTo>
                <a:cubicBezTo>
                  <a:pt x="191836" y="122788"/>
                  <a:pt x="187931" y="132056"/>
                  <a:pt x="188684" y="141552"/>
                </a:cubicBezTo>
                <a:cubicBezTo>
                  <a:pt x="172425" y="153058"/>
                  <a:pt x="158632" y="167689"/>
                  <a:pt x="148107" y="184605"/>
                </a:cubicBezTo>
                <a:cubicBezTo>
                  <a:pt x="149060" y="166889"/>
                  <a:pt x="150203" y="149267"/>
                  <a:pt x="151917" y="131551"/>
                </a:cubicBezTo>
                <a:cubicBezTo>
                  <a:pt x="178206" y="116787"/>
                  <a:pt x="158394" y="15441"/>
                  <a:pt x="156108" y="2201"/>
                </a:cubicBezTo>
                <a:cubicBezTo>
                  <a:pt x="155346" y="-1704"/>
                  <a:pt x="149441" y="-85"/>
                  <a:pt x="150108" y="3821"/>
                </a:cubicBezTo>
                <a:cubicBezTo>
                  <a:pt x="150060" y="3973"/>
                  <a:pt x="150060" y="4144"/>
                  <a:pt x="150108" y="4297"/>
                </a:cubicBezTo>
                <a:cubicBezTo>
                  <a:pt x="128781" y="18451"/>
                  <a:pt x="114370" y="40920"/>
                  <a:pt x="110388" y="66209"/>
                </a:cubicBezTo>
                <a:cubicBezTo>
                  <a:pt x="107150" y="87164"/>
                  <a:pt x="110388" y="118502"/>
                  <a:pt x="131819" y="129646"/>
                </a:cubicBezTo>
                <a:cubicBezTo>
                  <a:pt x="135982" y="132075"/>
                  <a:pt x="140716" y="133351"/>
                  <a:pt x="145535" y="133361"/>
                </a:cubicBezTo>
                <a:cubicBezTo>
                  <a:pt x="143440" y="154506"/>
                  <a:pt x="142011" y="175747"/>
                  <a:pt x="141059" y="196988"/>
                </a:cubicBezTo>
                <a:cubicBezTo>
                  <a:pt x="140963" y="197493"/>
                  <a:pt x="140963" y="198007"/>
                  <a:pt x="141059" y="198512"/>
                </a:cubicBezTo>
                <a:cubicBezTo>
                  <a:pt x="141059" y="200893"/>
                  <a:pt x="141059" y="203370"/>
                  <a:pt x="141059" y="205751"/>
                </a:cubicBezTo>
                <a:lnTo>
                  <a:pt x="140297" y="205751"/>
                </a:lnTo>
                <a:cubicBezTo>
                  <a:pt x="134296" y="186701"/>
                  <a:pt x="117627" y="170127"/>
                  <a:pt x="104578" y="155840"/>
                </a:cubicBezTo>
                <a:cubicBezTo>
                  <a:pt x="90262" y="139180"/>
                  <a:pt x="72479" y="125855"/>
                  <a:pt x="52476" y="116787"/>
                </a:cubicBezTo>
                <a:cubicBezTo>
                  <a:pt x="50943" y="115968"/>
                  <a:pt x="49038" y="116549"/>
                  <a:pt x="48218" y="118083"/>
                </a:cubicBezTo>
                <a:cubicBezTo>
                  <a:pt x="47742" y="118978"/>
                  <a:pt x="47723" y="120064"/>
                  <a:pt x="48190" y="120978"/>
                </a:cubicBezTo>
                <a:cubicBezTo>
                  <a:pt x="65049" y="160888"/>
                  <a:pt x="93243" y="201750"/>
                  <a:pt x="138106" y="211466"/>
                </a:cubicBezTo>
                <a:cubicBezTo>
                  <a:pt x="139116" y="211704"/>
                  <a:pt x="140173" y="211371"/>
                  <a:pt x="140868" y="210608"/>
                </a:cubicBezTo>
                <a:cubicBezTo>
                  <a:pt x="138944" y="273378"/>
                  <a:pt x="142135" y="336195"/>
                  <a:pt x="150393" y="398441"/>
                </a:cubicBezTo>
                <a:cubicBezTo>
                  <a:pt x="159918" y="472546"/>
                  <a:pt x="176492" y="545507"/>
                  <a:pt x="189446" y="619040"/>
                </a:cubicBezTo>
                <a:cubicBezTo>
                  <a:pt x="188579" y="621850"/>
                  <a:pt x="187912" y="624708"/>
                  <a:pt x="187445" y="627613"/>
                </a:cubicBezTo>
                <a:cubicBezTo>
                  <a:pt x="148298" y="603229"/>
                  <a:pt x="113912" y="570463"/>
                  <a:pt x="101054" y="525219"/>
                </a:cubicBezTo>
                <a:cubicBezTo>
                  <a:pt x="101473" y="524943"/>
                  <a:pt x="101825" y="524591"/>
                  <a:pt x="102101" y="524171"/>
                </a:cubicBezTo>
                <a:cubicBezTo>
                  <a:pt x="124104" y="483976"/>
                  <a:pt x="140201" y="442161"/>
                  <a:pt x="129248" y="396346"/>
                </a:cubicBezTo>
                <a:cubicBezTo>
                  <a:pt x="126867" y="386821"/>
                  <a:pt x="124009" y="377296"/>
                  <a:pt x="120866" y="367771"/>
                </a:cubicBezTo>
                <a:cubicBezTo>
                  <a:pt x="120961" y="367304"/>
                  <a:pt x="120770" y="366819"/>
                  <a:pt x="120389" y="366533"/>
                </a:cubicBezTo>
                <a:cubicBezTo>
                  <a:pt x="107959" y="331138"/>
                  <a:pt x="90128" y="297886"/>
                  <a:pt x="67526" y="267949"/>
                </a:cubicBezTo>
                <a:cubicBezTo>
                  <a:pt x="66430" y="266473"/>
                  <a:pt x="64335" y="266168"/>
                  <a:pt x="62859" y="267263"/>
                </a:cubicBezTo>
                <a:cubicBezTo>
                  <a:pt x="62334" y="267654"/>
                  <a:pt x="61934" y="268187"/>
                  <a:pt x="61716" y="268806"/>
                </a:cubicBezTo>
                <a:cubicBezTo>
                  <a:pt x="41237" y="278331"/>
                  <a:pt x="34760" y="299477"/>
                  <a:pt x="29807" y="320241"/>
                </a:cubicBezTo>
                <a:cubicBezTo>
                  <a:pt x="21425" y="354722"/>
                  <a:pt x="11995" y="389774"/>
                  <a:pt x="6185" y="425016"/>
                </a:cubicBezTo>
                <a:cubicBezTo>
                  <a:pt x="-2102" y="475022"/>
                  <a:pt x="51810" y="509884"/>
                  <a:pt x="94196" y="523600"/>
                </a:cubicBezTo>
                <a:cubicBezTo>
                  <a:pt x="106864" y="572939"/>
                  <a:pt x="144202" y="608468"/>
                  <a:pt x="186588" y="634376"/>
                </a:cubicBezTo>
                <a:cubicBezTo>
                  <a:pt x="186902" y="635871"/>
                  <a:pt x="188369" y="636824"/>
                  <a:pt x="189865" y="636509"/>
                </a:cubicBezTo>
                <a:cubicBezTo>
                  <a:pt x="189912" y="636500"/>
                  <a:pt x="189970" y="636490"/>
                  <a:pt x="190017" y="636471"/>
                </a:cubicBezTo>
                <a:lnTo>
                  <a:pt x="192684" y="637995"/>
                </a:lnTo>
                <a:cubicBezTo>
                  <a:pt x="193160" y="640948"/>
                  <a:pt x="193732" y="643996"/>
                  <a:pt x="194208" y="646949"/>
                </a:cubicBezTo>
                <a:cubicBezTo>
                  <a:pt x="204095" y="709633"/>
                  <a:pt x="210010" y="772879"/>
                  <a:pt x="211925" y="836306"/>
                </a:cubicBezTo>
                <a:cubicBezTo>
                  <a:pt x="207934" y="813655"/>
                  <a:pt x="197523" y="792624"/>
                  <a:pt x="181921" y="775727"/>
                </a:cubicBezTo>
                <a:cubicBezTo>
                  <a:pt x="176587" y="770297"/>
                  <a:pt x="170777" y="765154"/>
                  <a:pt x="164871" y="760201"/>
                </a:cubicBezTo>
                <a:cubicBezTo>
                  <a:pt x="166481" y="759944"/>
                  <a:pt x="167576" y="758429"/>
                  <a:pt x="167329" y="756820"/>
                </a:cubicBezTo>
                <a:cubicBezTo>
                  <a:pt x="167310" y="756705"/>
                  <a:pt x="167281" y="756601"/>
                  <a:pt x="167252" y="756486"/>
                </a:cubicBezTo>
                <a:cubicBezTo>
                  <a:pt x="165252" y="748390"/>
                  <a:pt x="163157" y="740389"/>
                  <a:pt x="161156" y="732388"/>
                </a:cubicBezTo>
                <a:cubicBezTo>
                  <a:pt x="188969" y="730292"/>
                  <a:pt x="165157" y="680858"/>
                  <a:pt x="154679" y="662855"/>
                </a:cubicBezTo>
                <a:lnTo>
                  <a:pt x="154679" y="662284"/>
                </a:lnTo>
                <a:cubicBezTo>
                  <a:pt x="155546" y="660836"/>
                  <a:pt x="155079" y="658969"/>
                  <a:pt x="153632" y="658103"/>
                </a:cubicBezTo>
                <a:cubicBezTo>
                  <a:pt x="152889" y="657655"/>
                  <a:pt x="151984" y="657550"/>
                  <a:pt x="151155" y="657807"/>
                </a:cubicBezTo>
                <a:cubicBezTo>
                  <a:pt x="148869" y="655045"/>
                  <a:pt x="143916" y="657807"/>
                  <a:pt x="146107" y="661236"/>
                </a:cubicBezTo>
                <a:cubicBezTo>
                  <a:pt x="146450" y="661865"/>
                  <a:pt x="146831" y="662465"/>
                  <a:pt x="147250" y="663046"/>
                </a:cubicBezTo>
                <a:cubicBezTo>
                  <a:pt x="137725" y="682096"/>
                  <a:pt x="127247" y="727435"/>
                  <a:pt x="154489" y="732102"/>
                </a:cubicBezTo>
                <a:cubicBezTo>
                  <a:pt x="154441" y="732321"/>
                  <a:pt x="154441" y="732550"/>
                  <a:pt x="154489" y="732769"/>
                </a:cubicBezTo>
                <a:cubicBezTo>
                  <a:pt x="156489" y="740865"/>
                  <a:pt x="158585" y="748866"/>
                  <a:pt x="160585" y="756963"/>
                </a:cubicBezTo>
                <a:cubicBezTo>
                  <a:pt x="144050" y="743789"/>
                  <a:pt x="126809" y="731521"/>
                  <a:pt x="108960" y="720196"/>
                </a:cubicBezTo>
                <a:cubicBezTo>
                  <a:pt x="110026" y="718758"/>
                  <a:pt x="109731" y="716729"/>
                  <a:pt x="108293" y="715662"/>
                </a:cubicBezTo>
                <a:cubicBezTo>
                  <a:pt x="107978" y="715433"/>
                  <a:pt x="107626" y="715253"/>
                  <a:pt x="107245" y="715148"/>
                </a:cubicBezTo>
                <a:cubicBezTo>
                  <a:pt x="108007" y="714205"/>
                  <a:pt x="108007" y="712852"/>
                  <a:pt x="107245" y="711909"/>
                </a:cubicBezTo>
                <a:cubicBezTo>
                  <a:pt x="94196" y="694955"/>
                  <a:pt x="89338" y="673047"/>
                  <a:pt x="70860" y="660379"/>
                </a:cubicBezTo>
                <a:cubicBezTo>
                  <a:pt x="53343" y="650454"/>
                  <a:pt x="33798" y="644663"/>
                  <a:pt x="13710" y="643424"/>
                </a:cubicBezTo>
                <a:lnTo>
                  <a:pt x="12090" y="642186"/>
                </a:lnTo>
                <a:cubicBezTo>
                  <a:pt x="8852" y="639805"/>
                  <a:pt x="5804" y="645234"/>
                  <a:pt x="8947" y="647520"/>
                </a:cubicBezTo>
                <a:cubicBezTo>
                  <a:pt x="31617" y="664475"/>
                  <a:pt x="45237" y="687049"/>
                  <a:pt x="64954" y="706575"/>
                </a:cubicBezTo>
                <a:cubicBezTo>
                  <a:pt x="74088" y="716481"/>
                  <a:pt x="87004" y="722053"/>
                  <a:pt x="100482" y="721911"/>
                </a:cubicBezTo>
                <a:cubicBezTo>
                  <a:pt x="125361" y="737665"/>
                  <a:pt x="149050" y="755239"/>
                  <a:pt x="171348" y="774488"/>
                </a:cubicBezTo>
                <a:cubicBezTo>
                  <a:pt x="175596" y="778375"/>
                  <a:pt x="179521" y="782613"/>
                  <a:pt x="183064" y="787157"/>
                </a:cubicBezTo>
                <a:cubicBezTo>
                  <a:pt x="175063" y="784395"/>
                  <a:pt x="165347" y="783442"/>
                  <a:pt x="159633" y="781918"/>
                </a:cubicBezTo>
                <a:lnTo>
                  <a:pt x="60287" y="754581"/>
                </a:lnTo>
                <a:cubicBezTo>
                  <a:pt x="58668" y="754105"/>
                  <a:pt x="56982" y="755029"/>
                  <a:pt x="56505" y="756648"/>
                </a:cubicBezTo>
                <a:cubicBezTo>
                  <a:pt x="56420" y="756934"/>
                  <a:pt x="56381" y="757239"/>
                  <a:pt x="56381" y="757534"/>
                </a:cubicBezTo>
                <a:cubicBezTo>
                  <a:pt x="55715" y="818113"/>
                  <a:pt x="150965" y="803349"/>
                  <a:pt x="190303" y="801063"/>
                </a:cubicBezTo>
                <a:cubicBezTo>
                  <a:pt x="190798" y="802330"/>
                  <a:pt x="191989" y="803197"/>
                  <a:pt x="193351" y="803254"/>
                </a:cubicBezTo>
                <a:cubicBezTo>
                  <a:pt x="201333" y="820094"/>
                  <a:pt x="206848" y="837992"/>
                  <a:pt x="209734" y="856404"/>
                </a:cubicBezTo>
                <a:cubicBezTo>
                  <a:pt x="209886" y="857737"/>
                  <a:pt x="211068" y="858709"/>
                  <a:pt x="212401" y="858594"/>
                </a:cubicBezTo>
                <a:cubicBezTo>
                  <a:pt x="212972" y="885645"/>
                  <a:pt x="213163" y="912696"/>
                  <a:pt x="212401" y="939747"/>
                </a:cubicBezTo>
                <a:lnTo>
                  <a:pt x="211829" y="940605"/>
                </a:lnTo>
                <a:cubicBezTo>
                  <a:pt x="210829" y="941462"/>
                  <a:pt x="210715" y="942967"/>
                  <a:pt x="211563" y="943957"/>
                </a:cubicBezTo>
                <a:cubicBezTo>
                  <a:pt x="211649" y="944053"/>
                  <a:pt x="211734" y="944148"/>
                  <a:pt x="211829" y="944224"/>
                </a:cubicBezTo>
                <a:cubicBezTo>
                  <a:pt x="211448" y="971970"/>
                  <a:pt x="210686" y="999688"/>
                  <a:pt x="209543" y="1027377"/>
                </a:cubicBezTo>
                <a:lnTo>
                  <a:pt x="208877" y="1029378"/>
                </a:lnTo>
                <a:cubicBezTo>
                  <a:pt x="208515" y="1030282"/>
                  <a:pt x="208705" y="1031320"/>
                  <a:pt x="209353" y="1032045"/>
                </a:cubicBezTo>
                <a:cubicBezTo>
                  <a:pt x="208686" y="1047094"/>
                  <a:pt x="208019" y="1062144"/>
                  <a:pt x="207258" y="1077288"/>
                </a:cubicBezTo>
                <a:cubicBezTo>
                  <a:pt x="196018" y="1051095"/>
                  <a:pt x="165157" y="1028997"/>
                  <a:pt x="143726" y="1014519"/>
                </a:cubicBezTo>
                <a:cubicBezTo>
                  <a:pt x="143830" y="1013756"/>
                  <a:pt x="143668" y="1012975"/>
                  <a:pt x="143250" y="1012328"/>
                </a:cubicBezTo>
                <a:lnTo>
                  <a:pt x="141344" y="1010042"/>
                </a:lnTo>
                <a:cubicBezTo>
                  <a:pt x="142392" y="928031"/>
                  <a:pt x="84194" y="881930"/>
                  <a:pt x="18758" y="844497"/>
                </a:cubicBezTo>
                <a:cubicBezTo>
                  <a:pt x="18805" y="843669"/>
                  <a:pt x="18805" y="842849"/>
                  <a:pt x="18758" y="842021"/>
                </a:cubicBezTo>
                <a:cubicBezTo>
                  <a:pt x="18758" y="842021"/>
                  <a:pt x="18758" y="842021"/>
                  <a:pt x="18758" y="842021"/>
                </a:cubicBezTo>
                <a:cubicBezTo>
                  <a:pt x="18729" y="841611"/>
                  <a:pt x="18729" y="841192"/>
                  <a:pt x="18758" y="840782"/>
                </a:cubicBezTo>
                <a:cubicBezTo>
                  <a:pt x="20091" y="837068"/>
                  <a:pt x="14186" y="835448"/>
                  <a:pt x="12757" y="839163"/>
                </a:cubicBezTo>
                <a:cubicBezTo>
                  <a:pt x="-3436" y="883645"/>
                  <a:pt x="-7531" y="934413"/>
                  <a:pt x="19901" y="975752"/>
                </a:cubicBezTo>
                <a:cubicBezTo>
                  <a:pt x="47333" y="1017090"/>
                  <a:pt x="92672" y="1025472"/>
                  <a:pt x="137725" y="1021662"/>
                </a:cubicBezTo>
                <a:cubicBezTo>
                  <a:pt x="138725" y="1021577"/>
                  <a:pt x="139611" y="1021005"/>
                  <a:pt x="140106" y="1020138"/>
                </a:cubicBezTo>
                <a:cubicBezTo>
                  <a:pt x="166110" y="1037664"/>
                  <a:pt x="208972" y="1068430"/>
                  <a:pt x="204876" y="1102339"/>
                </a:cubicBezTo>
                <a:cubicBezTo>
                  <a:pt x="204762" y="1103101"/>
                  <a:pt x="205009" y="1103882"/>
                  <a:pt x="205543" y="1104434"/>
                </a:cubicBezTo>
                <a:cubicBezTo>
                  <a:pt x="204019" y="1131105"/>
                  <a:pt x="202400" y="1157708"/>
                  <a:pt x="200685" y="1184254"/>
                </a:cubicBezTo>
                <a:cubicBezTo>
                  <a:pt x="200685" y="1188255"/>
                  <a:pt x="206686" y="1188255"/>
                  <a:pt x="206876" y="1184254"/>
                </a:cubicBezTo>
                <a:cubicBezTo>
                  <a:pt x="210210" y="1132533"/>
                  <a:pt x="213353" y="1080622"/>
                  <a:pt x="215544" y="1028711"/>
                </a:cubicBezTo>
                <a:cubicBezTo>
                  <a:pt x="229355" y="986515"/>
                  <a:pt x="262598" y="966798"/>
                  <a:pt x="299269" y="945176"/>
                </a:cubicBezTo>
                <a:cubicBezTo>
                  <a:pt x="300031" y="944786"/>
                  <a:pt x="300583" y="944100"/>
                  <a:pt x="300793" y="943272"/>
                </a:cubicBezTo>
                <a:cubicBezTo>
                  <a:pt x="324796" y="949653"/>
                  <a:pt x="351085" y="958988"/>
                  <a:pt x="375469" y="956321"/>
                </a:cubicBezTo>
                <a:cubicBezTo>
                  <a:pt x="400558" y="952815"/>
                  <a:pt x="424742" y="944538"/>
                  <a:pt x="446716" y="931937"/>
                </a:cubicBezTo>
                <a:cubicBezTo>
                  <a:pt x="488435" y="908029"/>
                  <a:pt x="497675" y="861166"/>
                  <a:pt x="503866" y="817065"/>
                </a:cubicBezTo>
                <a:cubicBezTo>
                  <a:pt x="503952" y="816656"/>
                  <a:pt x="503952" y="816237"/>
                  <a:pt x="503866" y="815827"/>
                </a:cubicBezTo>
                <a:cubicBezTo>
                  <a:pt x="508057" y="813065"/>
                  <a:pt x="506438" y="808397"/>
                  <a:pt x="502818" y="808397"/>
                </a:cubicBezTo>
                <a:close/>
                <a:moveTo>
                  <a:pt x="342131" y="679143"/>
                </a:moveTo>
                <a:cubicBezTo>
                  <a:pt x="359753" y="681715"/>
                  <a:pt x="378422" y="682763"/>
                  <a:pt x="392328" y="670380"/>
                </a:cubicBezTo>
                <a:cubicBezTo>
                  <a:pt x="387756" y="677429"/>
                  <a:pt x="382803" y="684382"/>
                  <a:pt x="377469" y="691049"/>
                </a:cubicBezTo>
                <a:cubicBezTo>
                  <a:pt x="377212" y="690745"/>
                  <a:pt x="376821" y="690564"/>
                  <a:pt x="376421" y="690573"/>
                </a:cubicBezTo>
                <a:lnTo>
                  <a:pt x="337560" y="694574"/>
                </a:lnTo>
                <a:cubicBezTo>
                  <a:pt x="338712" y="689449"/>
                  <a:pt x="340236" y="684420"/>
                  <a:pt x="342131" y="679524"/>
                </a:cubicBezTo>
                <a:close/>
                <a:moveTo>
                  <a:pt x="353466" y="656950"/>
                </a:moveTo>
                <a:cubicBezTo>
                  <a:pt x="368163" y="663008"/>
                  <a:pt x="384556" y="663617"/>
                  <a:pt x="399662" y="658664"/>
                </a:cubicBezTo>
                <a:lnTo>
                  <a:pt x="394710" y="666856"/>
                </a:lnTo>
                <a:cubicBezTo>
                  <a:pt x="394290" y="666256"/>
                  <a:pt x="393462" y="666104"/>
                  <a:pt x="392852" y="666523"/>
                </a:cubicBezTo>
                <a:cubicBezTo>
                  <a:pt x="392719" y="666608"/>
                  <a:pt x="392614" y="666723"/>
                  <a:pt x="392519" y="666856"/>
                </a:cubicBezTo>
                <a:cubicBezTo>
                  <a:pt x="379279" y="680572"/>
                  <a:pt x="360515" y="679334"/>
                  <a:pt x="343179" y="676857"/>
                </a:cubicBezTo>
                <a:cubicBezTo>
                  <a:pt x="345960" y="670028"/>
                  <a:pt x="349409" y="663484"/>
                  <a:pt x="353466" y="657331"/>
                </a:cubicBezTo>
                <a:close/>
                <a:moveTo>
                  <a:pt x="375374" y="693621"/>
                </a:moveTo>
                <a:cubicBezTo>
                  <a:pt x="371373" y="698479"/>
                  <a:pt x="367277" y="703146"/>
                  <a:pt x="362991" y="708004"/>
                </a:cubicBezTo>
                <a:cubicBezTo>
                  <a:pt x="354228" y="711890"/>
                  <a:pt x="344646" y="713557"/>
                  <a:pt x="335083" y="712862"/>
                </a:cubicBezTo>
                <a:cubicBezTo>
                  <a:pt x="335350" y="707680"/>
                  <a:pt x="335950" y="702527"/>
                  <a:pt x="336893" y="697431"/>
                </a:cubicBezTo>
                <a:close/>
                <a:moveTo>
                  <a:pt x="335940" y="733531"/>
                </a:moveTo>
                <a:cubicBezTo>
                  <a:pt x="335188" y="727625"/>
                  <a:pt x="334902" y="721672"/>
                  <a:pt x="335083" y="715719"/>
                </a:cubicBezTo>
                <a:cubicBezTo>
                  <a:pt x="342827" y="716376"/>
                  <a:pt x="350628" y="715500"/>
                  <a:pt x="358038" y="713147"/>
                </a:cubicBezTo>
                <a:cubicBezTo>
                  <a:pt x="351047" y="720453"/>
                  <a:pt x="343665" y="727387"/>
                  <a:pt x="335940" y="733912"/>
                </a:cubicBezTo>
                <a:close/>
                <a:moveTo>
                  <a:pt x="443763" y="563891"/>
                </a:moveTo>
                <a:cubicBezTo>
                  <a:pt x="446716" y="599609"/>
                  <a:pt x="457765" y="640091"/>
                  <a:pt x="438525" y="672190"/>
                </a:cubicBezTo>
                <a:cubicBezTo>
                  <a:pt x="419284" y="704289"/>
                  <a:pt x="383946" y="718863"/>
                  <a:pt x="349752" y="730102"/>
                </a:cubicBezTo>
                <a:cubicBezTo>
                  <a:pt x="396786" y="687449"/>
                  <a:pt x="428561" y="630585"/>
                  <a:pt x="440239" y="568177"/>
                </a:cubicBezTo>
                <a:close/>
                <a:moveTo>
                  <a:pt x="431571" y="579797"/>
                </a:moveTo>
                <a:cubicBezTo>
                  <a:pt x="428095" y="594504"/>
                  <a:pt x="423513" y="608934"/>
                  <a:pt x="417855" y="622946"/>
                </a:cubicBezTo>
                <a:cubicBezTo>
                  <a:pt x="411188" y="619040"/>
                  <a:pt x="407454" y="611573"/>
                  <a:pt x="408330" y="603896"/>
                </a:cubicBezTo>
                <a:cubicBezTo>
                  <a:pt x="408330" y="603896"/>
                  <a:pt x="408330" y="603896"/>
                  <a:pt x="408330" y="603896"/>
                </a:cubicBezTo>
                <a:cubicBezTo>
                  <a:pt x="416541" y="596323"/>
                  <a:pt x="424294" y="588275"/>
                  <a:pt x="431571" y="579797"/>
                </a:cubicBezTo>
                <a:close/>
                <a:moveTo>
                  <a:pt x="405663" y="605801"/>
                </a:moveTo>
                <a:cubicBezTo>
                  <a:pt x="405616" y="613583"/>
                  <a:pt x="409664" y="620822"/>
                  <a:pt x="416331" y="624851"/>
                </a:cubicBezTo>
                <a:cubicBezTo>
                  <a:pt x="414617" y="629042"/>
                  <a:pt x="412712" y="633138"/>
                  <a:pt x="410807" y="637233"/>
                </a:cubicBezTo>
                <a:cubicBezTo>
                  <a:pt x="403177" y="632747"/>
                  <a:pt x="396481" y="626823"/>
                  <a:pt x="391090" y="619803"/>
                </a:cubicBezTo>
                <a:cubicBezTo>
                  <a:pt x="391090" y="619326"/>
                  <a:pt x="390233" y="619326"/>
                  <a:pt x="389756" y="619326"/>
                </a:cubicBezTo>
                <a:cubicBezTo>
                  <a:pt x="395471" y="615230"/>
                  <a:pt x="400805" y="610563"/>
                  <a:pt x="405663" y="605801"/>
                </a:cubicBezTo>
                <a:close/>
                <a:moveTo>
                  <a:pt x="388423" y="620850"/>
                </a:moveTo>
                <a:cubicBezTo>
                  <a:pt x="388347" y="621136"/>
                  <a:pt x="388347" y="621422"/>
                  <a:pt x="388423" y="621707"/>
                </a:cubicBezTo>
                <a:cubicBezTo>
                  <a:pt x="394100" y="629328"/>
                  <a:pt x="401177" y="635795"/>
                  <a:pt x="409283" y="640757"/>
                </a:cubicBezTo>
                <a:lnTo>
                  <a:pt x="405663" y="647997"/>
                </a:lnTo>
                <a:cubicBezTo>
                  <a:pt x="405416" y="647606"/>
                  <a:pt x="404977" y="647387"/>
                  <a:pt x="404520" y="647425"/>
                </a:cubicBezTo>
                <a:cubicBezTo>
                  <a:pt x="392528" y="647644"/>
                  <a:pt x="380889" y="643320"/>
                  <a:pt x="371945" y="635328"/>
                </a:cubicBezTo>
                <a:cubicBezTo>
                  <a:pt x="374802" y="632661"/>
                  <a:pt x="377755" y="629994"/>
                  <a:pt x="380898" y="627422"/>
                </a:cubicBezTo>
                <a:cubicBezTo>
                  <a:pt x="384042" y="624851"/>
                  <a:pt x="386613" y="622850"/>
                  <a:pt x="388709" y="620850"/>
                </a:cubicBezTo>
                <a:close/>
                <a:moveTo>
                  <a:pt x="370326" y="636947"/>
                </a:moveTo>
                <a:cubicBezTo>
                  <a:pt x="379793" y="645425"/>
                  <a:pt x="392100" y="650044"/>
                  <a:pt x="404806" y="649901"/>
                </a:cubicBezTo>
                <a:lnTo>
                  <a:pt x="401853" y="655426"/>
                </a:lnTo>
                <a:cubicBezTo>
                  <a:pt x="386766" y="661179"/>
                  <a:pt x="370059" y="661008"/>
                  <a:pt x="355085" y="654950"/>
                </a:cubicBezTo>
                <a:cubicBezTo>
                  <a:pt x="359581" y="648473"/>
                  <a:pt x="364677" y="642443"/>
                  <a:pt x="370326" y="636947"/>
                </a:cubicBezTo>
                <a:close/>
                <a:moveTo>
                  <a:pt x="354038" y="485595"/>
                </a:moveTo>
                <a:cubicBezTo>
                  <a:pt x="365649" y="486481"/>
                  <a:pt x="377155" y="488395"/>
                  <a:pt x="388423" y="491310"/>
                </a:cubicBezTo>
                <a:cubicBezTo>
                  <a:pt x="363306" y="502321"/>
                  <a:pt x="337045" y="510494"/>
                  <a:pt x="310127" y="515694"/>
                </a:cubicBezTo>
                <a:cubicBezTo>
                  <a:pt x="299364" y="488167"/>
                  <a:pt x="338036" y="484547"/>
                  <a:pt x="354038" y="485500"/>
                </a:cubicBezTo>
                <a:close/>
                <a:moveTo>
                  <a:pt x="332892" y="364437"/>
                </a:moveTo>
                <a:cubicBezTo>
                  <a:pt x="338321" y="397584"/>
                  <a:pt x="339179" y="438923"/>
                  <a:pt x="302888" y="454163"/>
                </a:cubicBezTo>
                <a:cubicBezTo>
                  <a:pt x="283172" y="437399"/>
                  <a:pt x="319176" y="382725"/>
                  <a:pt x="332892" y="364342"/>
                </a:cubicBezTo>
                <a:close/>
                <a:moveTo>
                  <a:pt x="317747" y="212513"/>
                </a:moveTo>
                <a:cubicBezTo>
                  <a:pt x="315166" y="202169"/>
                  <a:pt x="315357" y="191320"/>
                  <a:pt x="318319" y="181081"/>
                </a:cubicBezTo>
                <a:cubicBezTo>
                  <a:pt x="319776" y="189454"/>
                  <a:pt x="323024" y="197416"/>
                  <a:pt x="327844" y="204417"/>
                </a:cubicBezTo>
                <a:cubicBezTo>
                  <a:pt x="324605" y="207275"/>
                  <a:pt x="321272" y="210132"/>
                  <a:pt x="317843" y="212895"/>
                </a:cubicBezTo>
                <a:cubicBezTo>
                  <a:pt x="317747" y="212704"/>
                  <a:pt x="317843" y="212609"/>
                  <a:pt x="317747" y="212418"/>
                </a:cubicBezTo>
                <a:close/>
                <a:moveTo>
                  <a:pt x="331178" y="201560"/>
                </a:moveTo>
                <a:lnTo>
                  <a:pt x="330035" y="202512"/>
                </a:lnTo>
                <a:cubicBezTo>
                  <a:pt x="324510" y="194111"/>
                  <a:pt x="321233" y="184443"/>
                  <a:pt x="320510" y="174413"/>
                </a:cubicBezTo>
                <a:cubicBezTo>
                  <a:pt x="323186" y="167584"/>
                  <a:pt x="326367" y="160964"/>
                  <a:pt x="330035" y="154601"/>
                </a:cubicBezTo>
                <a:cubicBezTo>
                  <a:pt x="331683" y="167470"/>
                  <a:pt x="335416" y="179986"/>
                  <a:pt x="341084" y="191654"/>
                </a:cubicBezTo>
                <a:cubicBezTo>
                  <a:pt x="337988" y="195130"/>
                  <a:pt x="334683" y="198407"/>
                  <a:pt x="331178" y="201464"/>
                </a:cubicBezTo>
                <a:close/>
                <a:moveTo>
                  <a:pt x="342512" y="189368"/>
                </a:moveTo>
                <a:cubicBezTo>
                  <a:pt x="336083" y="176919"/>
                  <a:pt x="332540" y="163183"/>
                  <a:pt x="332130" y="149172"/>
                </a:cubicBezTo>
                <a:cubicBezTo>
                  <a:pt x="333845" y="146029"/>
                  <a:pt x="335559" y="142886"/>
                  <a:pt x="337369" y="139647"/>
                </a:cubicBezTo>
                <a:cubicBezTo>
                  <a:pt x="337369" y="138980"/>
                  <a:pt x="338131" y="138123"/>
                  <a:pt x="338607" y="137361"/>
                </a:cubicBezTo>
                <a:cubicBezTo>
                  <a:pt x="338655" y="151963"/>
                  <a:pt x="342494" y="166308"/>
                  <a:pt x="349752" y="178986"/>
                </a:cubicBezTo>
                <a:cubicBezTo>
                  <a:pt x="347532" y="182548"/>
                  <a:pt x="345122" y="185986"/>
                  <a:pt x="342512" y="189272"/>
                </a:cubicBezTo>
                <a:close/>
                <a:moveTo>
                  <a:pt x="360515" y="158602"/>
                </a:moveTo>
                <a:cubicBezTo>
                  <a:pt x="353571" y="144914"/>
                  <a:pt x="349799" y="129846"/>
                  <a:pt x="349466" y="114501"/>
                </a:cubicBezTo>
                <a:cubicBezTo>
                  <a:pt x="351371" y="110882"/>
                  <a:pt x="353276" y="107262"/>
                  <a:pt x="355371" y="103833"/>
                </a:cubicBezTo>
                <a:cubicBezTo>
                  <a:pt x="356371" y="117330"/>
                  <a:pt x="359924" y="130522"/>
                  <a:pt x="365849" y="142695"/>
                </a:cubicBezTo>
                <a:cubicBezTo>
                  <a:pt x="364458" y="148086"/>
                  <a:pt x="362667" y="153373"/>
                  <a:pt x="360515" y="158507"/>
                </a:cubicBezTo>
                <a:close/>
                <a:moveTo>
                  <a:pt x="346989" y="119645"/>
                </a:moveTo>
                <a:cubicBezTo>
                  <a:pt x="347942" y="134532"/>
                  <a:pt x="352066" y="149048"/>
                  <a:pt x="359086" y="162221"/>
                </a:cubicBezTo>
                <a:cubicBezTo>
                  <a:pt x="356914" y="167108"/>
                  <a:pt x="354428" y="171842"/>
                  <a:pt x="351656" y="176414"/>
                </a:cubicBezTo>
                <a:cubicBezTo>
                  <a:pt x="344256" y="163107"/>
                  <a:pt x="340665" y="148010"/>
                  <a:pt x="341274" y="132789"/>
                </a:cubicBezTo>
                <a:cubicBezTo>
                  <a:pt x="341274" y="132789"/>
                  <a:pt x="341274" y="132789"/>
                  <a:pt x="341274" y="132313"/>
                </a:cubicBezTo>
                <a:cubicBezTo>
                  <a:pt x="342989" y="128313"/>
                  <a:pt x="344894" y="124026"/>
                  <a:pt x="346989" y="119549"/>
                </a:cubicBezTo>
                <a:close/>
                <a:moveTo>
                  <a:pt x="366992" y="138028"/>
                </a:moveTo>
                <a:cubicBezTo>
                  <a:pt x="361610" y="126007"/>
                  <a:pt x="358534" y="113082"/>
                  <a:pt x="357943" y="99928"/>
                </a:cubicBezTo>
                <a:cubicBezTo>
                  <a:pt x="359867" y="97051"/>
                  <a:pt x="362039" y="94346"/>
                  <a:pt x="364420" y="91832"/>
                </a:cubicBezTo>
                <a:lnTo>
                  <a:pt x="368611" y="88974"/>
                </a:lnTo>
                <a:cubicBezTo>
                  <a:pt x="371049" y="105252"/>
                  <a:pt x="370497" y="121845"/>
                  <a:pt x="366992" y="137933"/>
                </a:cubicBezTo>
                <a:close/>
                <a:moveTo>
                  <a:pt x="284410" y="162412"/>
                </a:moveTo>
                <a:cubicBezTo>
                  <a:pt x="304260" y="141200"/>
                  <a:pt x="325691" y="121521"/>
                  <a:pt x="348513" y="103547"/>
                </a:cubicBezTo>
                <a:cubicBezTo>
                  <a:pt x="341179" y="116121"/>
                  <a:pt x="335559" y="130598"/>
                  <a:pt x="329463" y="140886"/>
                </a:cubicBezTo>
                <a:cubicBezTo>
                  <a:pt x="325748" y="147648"/>
                  <a:pt x="322129" y="154411"/>
                  <a:pt x="318986" y="161269"/>
                </a:cubicBezTo>
                <a:cubicBezTo>
                  <a:pt x="318433" y="161107"/>
                  <a:pt x="317852" y="161431"/>
                  <a:pt x="317690" y="161993"/>
                </a:cubicBezTo>
                <a:cubicBezTo>
                  <a:pt x="317671" y="162069"/>
                  <a:pt x="317652" y="162145"/>
                  <a:pt x="317652" y="162221"/>
                </a:cubicBezTo>
                <a:cubicBezTo>
                  <a:pt x="317605" y="163107"/>
                  <a:pt x="317605" y="164002"/>
                  <a:pt x="317652" y="164888"/>
                </a:cubicBezTo>
                <a:cubicBezTo>
                  <a:pt x="310013" y="180224"/>
                  <a:pt x="307956" y="197731"/>
                  <a:pt x="311842" y="214419"/>
                </a:cubicBezTo>
                <a:cubicBezTo>
                  <a:pt x="312013" y="215266"/>
                  <a:pt x="312585" y="215971"/>
                  <a:pt x="313366" y="216323"/>
                </a:cubicBezTo>
                <a:cubicBezTo>
                  <a:pt x="286420" y="235221"/>
                  <a:pt x="257207" y="250642"/>
                  <a:pt x="226403" y="262234"/>
                </a:cubicBezTo>
                <a:cubicBezTo>
                  <a:pt x="225565" y="261024"/>
                  <a:pt x="223898" y="260729"/>
                  <a:pt x="222688" y="261567"/>
                </a:cubicBezTo>
                <a:cubicBezTo>
                  <a:pt x="222688" y="261567"/>
                  <a:pt x="222688" y="261567"/>
                  <a:pt x="222688" y="261567"/>
                </a:cubicBezTo>
                <a:cubicBezTo>
                  <a:pt x="221259" y="262424"/>
                  <a:pt x="220021" y="263472"/>
                  <a:pt x="218592" y="264330"/>
                </a:cubicBezTo>
                <a:cubicBezTo>
                  <a:pt x="217830" y="223372"/>
                  <a:pt x="258597" y="189272"/>
                  <a:pt x="284410" y="162317"/>
                </a:cubicBezTo>
                <a:close/>
                <a:moveTo>
                  <a:pt x="196113" y="132694"/>
                </a:moveTo>
                <a:cubicBezTo>
                  <a:pt x="196370" y="130075"/>
                  <a:pt x="197513" y="127617"/>
                  <a:pt x="199352" y="125741"/>
                </a:cubicBezTo>
                <a:cubicBezTo>
                  <a:pt x="201066" y="123312"/>
                  <a:pt x="203085" y="121102"/>
                  <a:pt x="205352" y="119169"/>
                </a:cubicBezTo>
                <a:cubicBezTo>
                  <a:pt x="210601" y="114787"/>
                  <a:pt x="216173" y="110805"/>
                  <a:pt x="222021" y="107262"/>
                </a:cubicBezTo>
                <a:cubicBezTo>
                  <a:pt x="230003" y="102271"/>
                  <a:pt x="238271" y="97756"/>
                  <a:pt x="246786" y="93737"/>
                </a:cubicBezTo>
                <a:cubicBezTo>
                  <a:pt x="242843" y="101766"/>
                  <a:pt x="238414" y="109567"/>
                  <a:pt x="233546" y="117073"/>
                </a:cubicBezTo>
                <a:cubicBezTo>
                  <a:pt x="230251" y="122169"/>
                  <a:pt x="226422" y="126893"/>
                  <a:pt x="222117" y="131170"/>
                </a:cubicBezTo>
                <a:cubicBezTo>
                  <a:pt x="219630" y="133627"/>
                  <a:pt x="216954" y="135885"/>
                  <a:pt x="214116" y="137933"/>
                </a:cubicBezTo>
                <a:cubicBezTo>
                  <a:pt x="208781" y="141647"/>
                  <a:pt x="208210" y="142029"/>
                  <a:pt x="201257" y="139362"/>
                </a:cubicBezTo>
                <a:lnTo>
                  <a:pt x="199256" y="139362"/>
                </a:lnTo>
                <a:cubicBezTo>
                  <a:pt x="199123" y="137733"/>
                  <a:pt x="197694" y="136533"/>
                  <a:pt x="196066" y="136666"/>
                </a:cubicBezTo>
                <a:cubicBezTo>
                  <a:pt x="195684" y="136704"/>
                  <a:pt x="195313" y="136809"/>
                  <a:pt x="194970" y="136980"/>
                </a:cubicBezTo>
                <a:cubicBezTo>
                  <a:pt x="194751" y="135456"/>
                  <a:pt x="195161" y="133904"/>
                  <a:pt x="196113" y="132694"/>
                </a:cubicBezTo>
                <a:close/>
                <a:moveTo>
                  <a:pt x="129438" y="118692"/>
                </a:moveTo>
                <a:cubicBezTo>
                  <a:pt x="114103" y="106500"/>
                  <a:pt x="114770" y="76782"/>
                  <a:pt x="118866" y="59828"/>
                </a:cubicBezTo>
                <a:cubicBezTo>
                  <a:pt x="123590" y="39863"/>
                  <a:pt x="135449" y="22318"/>
                  <a:pt x="152203" y="10488"/>
                </a:cubicBezTo>
                <a:cubicBezTo>
                  <a:pt x="155442" y="29538"/>
                  <a:pt x="158109" y="49255"/>
                  <a:pt x="159633" y="68876"/>
                </a:cubicBezTo>
                <a:cubicBezTo>
                  <a:pt x="160013" y="80211"/>
                  <a:pt x="166491" y="148505"/>
                  <a:pt x="129438" y="118692"/>
                </a:cubicBezTo>
                <a:close/>
                <a:moveTo>
                  <a:pt x="58001" y="124979"/>
                </a:moveTo>
                <a:cubicBezTo>
                  <a:pt x="72660" y="132684"/>
                  <a:pt x="85899" y="142828"/>
                  <a:pt x="97148" y="154982"/>
                </a:cubicBezTo>
                <a:cubicBezTo>
                  <a:pt x="109912" y="168317"/>
                  <a:pt x="126676" y="185081"/>
                  <a:pt x="133725" y="202607"/>
                </a:cubicBezTo>
                <a:cubicBezTo>
                  <a:pt x="96958" y="191558"/>
                  <a:pt x="73145" y="158697"/>
                  <a:pt x="57525" y="124979"/>
                </a:cubicBezTo>
                <a:close/>
                <a:moveTo>
                  <a:pt x="125723" y="448829"/>
                </a:moveTo>
                <a:cubicBezTo>
                  <a:pt x="107350" y="447933"/>
                  <a:pt x="91338" y="435999"/>
                  <a:pt x="85242" y="418634"/>
                </a:cubicBezTo>
                <a:cubicBezTo>
                  <a:pt x="85137" y="418349"/>
                  <a:pt x="84937" y="418111"/>
                  <a:pt x="84671" y="417968"/>
                </a:cubicBezTo>
                <a:cubicBezTo>
                  <a:pt x="84004" y="413110"/>
                  <a:pt x="83147" y="408443"/>
                  <a:pt x="82480" y="403299"/>
                </a:cubicBezTo>
                <a:cubicBezTo>
                  <a:pt x="90186" y="411548"/>
                  <a:pt x="98844" y="418844"/>
                  <a:pt x="108293" y="425016"/>
                </a:cubicBezTo>
                <a:cubicBezTo>
                  <a:pt x="113474" y="429645"/>
                  <a:pt x="120561" y="431484"/>
                  <a:pt x="127343" y="429969"/>
                </a:cubicBezTo>
                <a:cubicBezTo>
                  <a:pt x="127209" y="436341"/>
                  <a:pt x="126504" y="442676"/>
                  <a:pt x="125247" y="448924"/>
                </a:cubicBezTo>
                <a:close/>
                <a:moveTo>
                  <a:pt x="125152" y="451686"/>
                </a:moveTo>
                <a:cubicBezTo>
                  <a:pt x="125152" y="452353"/>
                  <a:pt x="125152" y="453115"/>
                  <a:pt x="124676" y="453782"/>
                </a:cubicBezTo>
                <a:cubicBezTo>
                  <a:pt x="123723" y="457687"/>
                  <a:pt x="122485" y="461402"/>
                  <a:pt x="121342" y="465212"/>
                </a:cubicBezTo>
                <a:cubicBezTo>
                  <a:pt x="108540" y="463269"/>
                  <a:pt x="97263" y="455734"/>
                  <a:pt x="90576" y="444638"/>
                </a:cubicBezTo>
                <a:cubicBezTo>
                  <a:pt x="90205" y="444009"/>
                  <a:pt x="89395" y="443799"/>
                  <a:pt x="88767" y="444162"/>
                </a:cubicBezTo>
                <a:cubicBezTo>
                  <a:pt x="87814" y="438542"/>
                  <a:pt x="86957" y="432827"/>
                  <a:pt x="86100" y="427207"/>
                </a:cubicBezTo>
                <a:cubicBezTo>
                  <a:pt x="93929" y="441437"/>
                  <a:pt x="108464" y="450705"/>
                  <a:pt x="124676" y="451781"/>
                </a:cubicBezTo>
                <a:close/>
                <a:moveTo>
                  <a:pt x="120580" y="467879"/>
                </a:moveTo>
                <a:cubicBezTo>
                  <a:pt x="118866" y="473022"/>
                  <a:pt x="116960" y="478071"/>
                  <a:pt x="114960" y="483119"/>
                </a:cubicBezTo>
                <a:cubicBezTo>
                  <a:pt x="106645" y="483157"/>
                  <a:pt x="98882" y="479004"/>
                  <a:pt x="94291" y="472070"/>
                </a:cubicBezTo>
                <a:cubicBezTo>
                  <a:pt x="94062" y="471698"/>
                  <a:pt x="93672" y="471451"/>
                  <a:pt x="93243" y="471403"/>
                </a:cubicBezTo>
                <a:lnTo>
                  <a:pt x="89243" y="447781"/>
                </a:lnTo>
                <a:cubicBezTo>
                  <a:pt x="96244" y="458449"/>
                  <a:pt x="107340" y="465755"/>
                  <a:pt x="119913" y="467974"/>
                </a:cubicBezTo>
                <a:close/>
                <a:moveTo>
                  <a:pt x="113817" y="485881"/>
                </a:moveTo>
                <a:cubicBezTo>
                  <a:pt x="110007" y="495406"/>
                  <a:pt x="105530" y="504264"/>
                  <a:pt x="100863" y="513122"/>
                </a:cubicBezTo>
                <a:cubicBezTo>
                  <a:pt x="98482" y="500835"/>
                  <a:pt x="96291" y="488548"/>
                  <a:pt x="94101" y="476165"/>
                </a:cubicBezTo>
                <a:cubicBezTo>
                  <a:pt x="98901" y="481928"/>
                  <a:pt x="105854" y="485471"/>
                  <a:pt x="113341" y="485976"/>
                </a:cubicBezTo>
                <a:close/>
                <a:moveTo>
                  <a:pt x="127724" y="426636"/>
                </a:moveTo>
                <a:cubicBezTo>
                  <a:pt x="114103" y="433874"/>
                  <a:pt x="90386" y="407586"/>
                  <a:pt x="82575" y="399489"/>
                </a:cubicBezTo>
                <a:cubicBezTo>
                  <a:pt x="82327" y="399422"/>
                  <a:pt x="82061" y="399422"/>
                  <a:pt x="81813" y="399489"/>
                </a:cubicBezTo>
                <a:cubicBezTo>
                  <a:pt x="80956" y="393393"/>
                  <a:pt x="80194" y="387202"/>
                  <a:pt x="79432" y="381011"/>
                </a:cubicBezTo>
                <a:cubicBezTo>
                  <a:pt x="92453" y="391126"/>
                  <a:pt x="107883" y="397689"/>
                  <a:pt x="124200" y="400061"/>
                </a:cubicBezTo>
                <a:lnTo>
                  <a:pt x="124200" y="400061"/>
                </a:lnTo>
                <a:cubicBezTo>
                  <a:pt x="126066" y="408833"/>
                  <a:pt x="127085" y="417768"/>
                  <a:pt x="127247" y="426731"/>
                </a:cubicBezTo>
                <a:close/>
                <a:moveTo>
                  <a:pt x="114389" y="365390"/>
                </a:moveTo>
                <a:cubicBezTo>
                  <a:pt x="100949" y="365914"/>
                  <a:pt x="87671" y="362361"/>
                  <a:pt x="76289" y="355198"/>
                </a:cubicBezTo>
                <a:cubicBezTo>
                  <a:pt x="75622" y="349197"/>
                  <a:pt x="74765" y="343196"/>
                  <a:pt x="74098" y="337196"/>
                </a:cubicBezTo>
                <a:cubicBezTo>
                  <a:pt x="82718" y="346673"/>
                  <a:pt x="95539" y="351188"/>
                  <a:pt x="108197" y="349197"/>
                </a:cubicBezTo>
                <a:cubicBezTo>
                  <a:pt x="109817" y="354626"/>
                  <a:pt x="111912" y="360056"/>
                  <a:pt x="113912" y="365485"/>
                </a:cubicBezTo>
                <a:close/>
                <a:moveTo>
                  <a:pt x="115341" y="368247"/>
                </a:moveTo>
                <a:cubicBezTo>
                  <a:pt x="116770" y="372533"/>
                  <a:pt x="118199" y="376724"/>
                  <a:pt x="119532" y="381106"/>
                </a:cubicBezTo>
                <a:cubicBezTo>
                  <a:pt x="120866" y="385488"/>
                  <a:pt x="122390" y="391203"/>
                  <a:pt x="123533" y="396251"/>
                </a:cubicBezTo>
                <a:cubicBezTo>
                  <a:pt x="107245" y="393993"/>
                  <a:pt x="91852" y="387412"/>
                  <a:pt x="78956" y="377201"/>
                </a:cubicBezTo>
                <a:lnTo>
                  <a:pt x="76670" y="359008"/>
                </a:lnTo>
                <a:cubicBezTo>
                  <a:pt x="88224" y="365761"/>
                  <a:pt x="101492" y="369009"/>
                  <a:pt x="114865" y="368342"/>
                </a:cubicBezTo>
                <a:close/>
                <a:moveTo>
                  <a:pt x="94577" y="320622"/>
                </a:moveTo>
                <a:cubicBezTo>
                  <a:pt x="86766" y="321251"/>
                  <a:pt x="79165" y="317879"/>
                  <a:pt x="74384" y="311669"/>
                </a:cubicBezTo>
                <a:cubicBezTo>
                  <a:pt x="73241" y="310240"/>
                  <a:pt x="71241" y="312240"/>
                  <a:pt x="72384" y="313669"/>
                </a:cubicBezTo>
                <a:cubicBezTo>
                  <a:pt x="78022" y="320794"/>
                  <a:pt x="87004" y="324413"/>
                  <a:pt x="96005" y="323194"/>
                </a:cubicBezTo>
                <a:lnTo>
                  <a:pt x="96005" y="323194"/>
                </a:lnTo>
                <a:cubicBezTo>
                  <a:pt x="99911" y="330814"/>
                  <a:pt x="103530" y="338624"/>
                  <a:pt x="106864" y="346530"/>
                </a:cubicBezTo>
                <a:cubicBezTo>
                  <a:pt x="94158" y="348397"/>
                  <a:pt x="81461" y="343120"/>
                  <a:pt x="73812" y="332814"/>
                </a:cubicBezTo>
                <a:lnTo>
                  <a:pt x="73336" y="332814"/>
                </a:lnTo>
                <a:cubicBezTo>
                  <a:pt x="71364" y="314526"/>
                  <a:pt x="69593" y="296171"/>
                  <a:pt x="68002" y="277760"/>
                </a:cubicBezTo>
                <a:cubicBezTo>
                  <a:pt x="77622" y="291399"/>
                  <a:pt x="86347" y="305649"/>
                  <a:pt x="94101" y="320432"/>
                </a:cubicBezTo>
                <a:close/>
                <a:moveTo>
                  <a:pt x="12947" y="449114"/>
                </a:moveTo>
                <a:cubicBezTo>
                  <a:pt x="8661" y="434160"/>
                  <a:pt x="14567" y="416825"/>
                  <a:pt x="17901" y="402251"/>
                </a:cubicBezTo>
                <a:cubicBezTo>
                  <a:pt x="23044" y="379582"/>
                  <a:pt x="28216" y="356846"/>
                  <a:pt x="33426" y="334053"/>
                </a:cubicBezTo>
                <a:cubicBezTo>
                  <a:pt x="38189" y="313002"/>
                  <a:pt x="42189" y="287951"/>
                  <a:pt x="62001" y="275759"/>
                </a:cubicBezTo>
                <a:cubicBezTo>
                  <a:pt x="68850" y="356103"/>
                  <a:pt x="79908" y="436037"/>
                  <a:pt x="95148" y="515218"/>
                </a:cubicBezTo>
                <a:lnTo>
                  <a:pt x="94577" y="515885"/>
                </a:lnTo>
                <a:cubicBezTo>
                  <a:pt x="73917" y="509265"/>
                  <a:pt x="54915" y="498292"/>
                  <a:pt x="38855" y="483690"/>
                </a:cubicBezTo>
                <a:cubicBezTo>
                  <a:pt x="27149" y="474632"/>
                  <a:pt x="18043" y="462640"/>
                  <a:pt x="12471" y="448924"/>
                </a:cubicBezTo>
                <a:close/>
                <a:moveTo>
                  <a:pt x="147536" y="717434"/>
                </a:moveTo>
                <a:cubicBezTo>
                  <a:pt x="146012" y="714472"/>
                  <a:pt x="145107" y="711233"/>
                  <a:pt x="144869" y="707909"/>
                </a:cubicBezTo>
                <a:cubicBezTo>
                  <a:pt x="144059" y="703289"/>
                  <a:pt x="143869" y="698584"/>
                  <a:pt x="144297" y="693907"/>
                </a:cubicBezTo>
                <a:cubicBezTo>
                  <a:pt x="145012" y="684830"/>
                  <a:pt x="147536" y="675990"/>
                  <a:pt x="151727" y="667904"/>
                </a:cubicBezTo>
                <a:cubicBezTo>
                  <a:pt x="155394" y="674000"/>
                  <a:pt x="158575" y="680363"/>
                  <a:pt x="161252" y="686954"/>
                </a:cubicBezTo>
                <a:cubicBezTo>
                  <a:pt x="162880" y="691097"/>
                  <a:pt x="164271" y="695326"/>
                  <a:pt x="165443" y="699622"/>
                </a:cubicBezTo>
                <a:cubicBezTo>
                  <a:pt x="166300" y="702480"/>
                  <a:pt x="166967" y="705432"/>
                  <a:pt x="167634" y="708290"/>
                </a:cubicBezTo>
                <a:cubicBezTo>
                  <a:pt x="170396" y="714481"/>
                  <a:pt x="167634" y="717815"/>
                  <a:pt x="160776" y="719244"/>
                </a:cubicBezTo>
                <a:cubicBezTo>
                  <a:pt x="154775" y="725816"/>
                  <a:pt x="150298" y="725149"/>
                  <a:pt x="147060" y="717243"/>
                </a:cubicBezTo>
                <a:close/>
                <a:moveTo>
                  <a:pt x="50190" y="676762"/>
                </a:moveTo>
                <a:cubicBezTo>
                  <a:pt x="42256" y="667065"/>
                  <a:pt x="33417" y="658131"/>
                  <a:pt x="23806" y="650092"/>
                </a:cubicBezTo>
                <a:cubicBezTo>
                  <a:pt x="39694" y="651568"/>
                  <a:pt x="55038" y="656645"/>
                  <a:pt x="68669" y="664951"/>
                </a:cubicBezTo>
                <a:cubicBezTo>
                  <a:pt x="86004" y="676857"/>
                  <a:pt x="90481" y="698193"/>
                  <a:pt x="102768" y="714195"/>
                </a:cubicBezTo>
                <a:lnTo>
                  <a:pt x="103435" y="714767"/>
                </a:lnTo>
                <a:lnTo>
                  <a:pt x="103435" y="714767"/>
                </a:lnTo>
                <a:lnTo>
                  <a:pt x="97529" y="710957"/>
                </a:lnTo>
                <a:cubicBezTo>
                  <a:pt x="94862" y="709242"/>
                  <a:pt x="92481" y="712100"/>
                  <a:pt x="93053" y="714481"/>
                </a:cubicBezTo>
                <a:cubicBezTo>
                  <a:pt x="73526" y="710576"/>
                  <a:pt x="61430" y="691049"/>
                  <a:pt x="49714" y="676572"/>
                </a:cubicBezTo>
                <a:close/>
                <a:moveTo>
                  <a:pt x="70383" y="771345"/>
                </a:moveTo>
                <a:cubicBezTo>
                  <a:pt x="65430" y="761820"/>
                  <a:pt x="67811" y="759153"/>
                  <a:pt x="77432" y="764678"/>
                </a:cubicBezTo>
                <a:lnTo>
                  <a:pt x="95529" y="769631"/>
                </a:lnTo>
                <a:lnTo>
                  <a:pt x="122580" y="777060"/>
                </a:lnTo>
                <a:cubicBezTo>
                  <a:pt x="130581" y="779251"/>
                  <a:pt x="170872" y="786585"/>
                  <a:pt x="185541" y="794491"/>
                </a:cubicBezTo>
                <a:cubicBezTo>
                  <a:pt x="151346" y="796967"/>
                  <a:pt x="72288" y="805445"/>
                  <a:pt x="69907" y="771155"/>
                </a:cubicBezTo>
                <a:close/>
                <a:moveTo>
                  <a:pt x="77336" y="961845"/>
                </a:moveTo>
                <a:lnTo>
                  <a:pt x="67811" y="955082"/>
                </a:lnTo>
                <a:lnTo>
                  <a:pt x="67811" y="955082"/>
                </a:lnTo>
                <a:cubicBezTo>
                  <a:pt x="82061" y="943843"/>
                  <a:pt x="93024" y="928974"/>
                  <a:pt x="99530" y="912030"/>
                </a:cubicBezTo>
                <a:cubicBezTo>
                  <a:pt x="105521" y="918773"/>
                  <a:pt x="110941" y="926003"/>
                  <a:pt x="115722" y="933651"/>
                </a:cubicBezTo>
                <a:cubicBezTo>
                  <a:pt x="112884" y="948663"/>
                  <a:pt x="104083" y="961893"/>
                  <a:pt x="91338" y="970322"/>
                </a:cubicBezTo>
                <a:cubicBezTo>
                  <a:pt x="86671" y="967560"/>
                  <a:pt x="81813" y="964512"/>
                  <a:pt x="76860" y="960797"/>
                </a:cubicBezTo>
                <a:close/>
                <a:moveTo>
                  <a:pt x="118389" y="937461"/>
                </a:moveTo>
                <a:cubicBezTo>
                  <a:pt x="122133" y="943805"/>
                  <a:pt x="125323" y="950472"/>
                  <a:pt x="127914" y="957369"/>
                </a:cubicBezTo>
                <a:cubicBezTo>
                  <a:pt x="128048" y="967741"/>
                  <a:pt x="123104" y="977523"/>
                  <a:pt x="114675" y="983562"/>
                </a:cubicBezTo>
                <a:cubicBezTo>
                  <a:pt x="114332" y="983762"/>
                  <a:pt x="114112" y="984124"/>
                  <a:pt x="114103" y="984515"/>
                </a:cubicBezTo>
                <a:cubicBezTo>
                  <a:pt x="107817" y="980419"/>
                  <a:pt x="101244" y="976704"/>
                  <a:pt x="95053" y="972894"/>
                </a:cubicBezTo>
                <a:cubicBezTo>
                  <a:pt x="106892" y="964122"/>
                  <a:pt x="115036" y="951244"/>
                  <a:pt x="117913" y="936795"/>
                </a:cubicBezTo>
                <a:close/>
                <a:moveTo>
                  <a:pt x="130200" y="964226"/>
                </a:moveTo>
                <a:cubicBezTo>
                  <a:pt x="134067" y="976571"/>
                  <a:pt x="136210" y="989392"/>
                  <a:pt x="136582" y="1002326"/>
                </a:cubicBezTo>
                <a:cubicBezTo>
                  <a:pt x="130400" y="996173"/>
                  <a:pt x="123571" y="990706"/>
                  <a:pt x="116198" y="986039"/>
                </a:cubicBezTo>
                <a:cubicBezTo>
                  <a:pt x="123333" y="980524"/>
                  <a:pt x="128076" y="972475"/>
                  <a:pt x="129438" y="963560"/>
                </a:cubicBezTo>
                <a:close/>
                <a:moveTo>
                  <a:pt x="98006" y="909744"/>
                </a:moveTo>
                <a:cubicBezTo>
                  <a:pt x="91634" y="926812"/>
                  <a:pt x="80699" y="941805"/>
                  <a:pt x="66383" y="953082"/>
                </a:cubicBezTo>
                <a:cubicBezTo>
                  <a:pt x="66383" y="953082"/>
                  <a:pt x="66383" y="953082"/>
                  <a:pt x="66383" y="953082"/>
                </a:cubicBezTo>
                <a:cubicBezTo>
                  <a:pt x="60468" y="948539"/>
                  <a:pt x="54810" y="943671"/>
                  <a:pt x="49428" y="938509"/>
                </a:cubicBezTo>
                <a:cubicBezTo>
                  <a:pt x="66783" y="929384"/>
                  <a:pt x="78813" y="912620"/>
                  <a:pt x="81909" y="893265"/>
                </a:cubicBezTo>
                <a:cubicBezTo>
                  <a:pt x="87385" y="898266"/>
                  <a:pt x="92595" y="903543"/>
                  <a:pt x="97529" y="909077"/>
                </a:cubicBezTo>
                <a:close/>
                <a:moveTo>
                  <a:pt x="50381" y="872310"/>
                </a:moveTo>
                <a:cubicBezTo>
                  <a:pt x="44799" y="881902"/>
                  <a:pt x="34522" y="887779"/>
                  <a:pt x="23425" y="887741"/>
                </a:cubicBezTo>
                <a:cubicBezTo>
                  <a:pt x="23120" y="887636"/>
                  <a:pt x="22777" y="887636"/>
                  <a:pt x="22472" y="887741"/>
                </a:cubicBezTo>
                <a:cubicBezTo>
                  <a:pt x="21710" y="882407"/>
                  <a:pt x="21329" y="876882"/>
                  <a:pt x="21044" y="871358"/>
                </a:cubicBezTo>
                <a:cubicBezTo>
                  <a:pt x="27140" y="869958"/>
                  <a:pt x="32378" y="866100"/>
                  <a:pt x="35522" y="860690"/>
                </a:cubicBezTo>
                <a:cubicBezTo>
                  <a:pt x="35522" y="860690"/>
                  <a:pt x="35522" y="860690"/>
                  <a:pt x="35522" y="860690"/>
                </a:cubicBezTo>
                <a:cubicBezTo>
                  <a:pt x="45618" y="866881"/>
                  <a:pt x="55334" y="873453"/>
                  <a:pt x="64573" y="880406"/>
                </a:cubicBezTo>
                <a:cubicBezTo>
                  <a:pt x="57058" y="895351"/>
                  <a:pt x="45161" y="907648"/>
                  <a:pt x="30473" y="915649"/>
                </a:cubicBezTo>
                <a:cubicBezTo>
                  <a:pt x="28911" y="912811"/>
                  <a:pt x="27568" y="909848"/>
                  <a:pt x="26473" y="906791"/>
                </a:cubicBezTo>
                <a:cubicBezTo>
                  <a:pt x="24644" y="901438"/>
                  <a:pt x="23339" y="895913"/>
                  <a:pt x="22568" y="890313"/>
                </a:cubicBezTo>
                <a:cubicBezTo>
                  <a:pt x="22568" y="890313"/>
                  <a:pt x="23044" y="890313"/>
                  <a:pt x="23330" y="890313"/>
                </a:cubicBezTo>
                <a:cubicBezTo>
                  <a:pt x="35445" y="890341"/>
                  <a:pt x="46656" y="883912"/>
                  <a:pt x="52762" y="873453"/>
                </a:cubicBezTo>
                <a:cubicBezTo>
                  <a:pt x="53238" y="871453"/>
                  <a:pt x="51143" y="870024"/>
                  <a:pt x="50285" y="871644"/>
                </a:cubicBezTo>
                <a:close/>
                <a:moveTo>
                  <a:pt x="66954" y="881835"/>
                </a:moveTo>
                <a:cubicBezTo>
                  <a:pt x="71050" y="884979"/>
                  <a:pt x="74955" y="888122"/>
                  <a:pt x="78765" y="891360"/>
                </a:cubicBezTo>
                <a:cubicBezTo>
                  <a:pt x="76174" y="910791"/>
                  <a:pt x="64163" y="927679"/>
                  <a:pt x="46666" y="936509"/>
                </a:cubicBezTo>
                <a:cubicBezTo>
                  <a:pt x="41065" y="930765"/>
                  <a:pt x="36169" y="924364"/>
                  <a:pt x="32093" y="917459"/>
                </a:cubicBezTo>
                <a:cubicBezTo>
                  <a:pt x="47085" y="909248"/>
                  <a:pt x="59220" y="896656"/>
                  <a:pt x="66859" y="881359"/>
                </a:cubicBezTo>
                <a:close/>
                <a:moveTo>
                  <a:pt x="33521" y="859166"/>
                </a:moveTo>
                <a:cubicBezTo>
                  <a:pt x="33521" y="859166"/>
                  <a:pt x="33521" y="859166"/>
                  <a:pt x="33045" y="859166"/>
                </a:cubicBezTo>
                <a:cubicBezTo>
                  <a:pt x="30426" y="863814"/>
                  <a:pt x="26082" y="867233"/>
                  <a:pt x="20948" y="868691"/>
                </a:cubicBezTo>
                <a:lnTo>
                  <a:pt x="20377" y="851260"/>
                </a:lnTo>
                <a:close/>
                <a:moveTo>
                  <a:pt x="22853" y="965465"/>
                </a:moveTo>
                <a:cubicBezTo>
                  <a:pt x="3803" y="931841"/>
                  <a:pt x="4566" y="892980"/>
                  <a:pt x="14662" y="856975"/>
                </a:cubicBezTo>
                <a:cubicBezTo>
                  <a:pt x="16567" y="888503"/>
                  <a:pt x="18853" y="916411"/>
                  <a:pt x="43237" y="941081"/>
                </a:cubicBezTo>
                <a:cubicBezTo>
                  <a:pt x="56429" y="954349"/>
                  <a:pt x="71212" y="965922"/>
                  <a:pt x="87243" y="975561"/>
                </a:cubicBezTo>
                <a:cubicBezTo>
                  <a:pt x="104959" y="986515"/>
                  <a:pt x="123437" y="995183"/>
                  <a:pt x="136677" y="1011566"/>
                </a:cubicBezTo>
                <a:cubicBezTo>
                  <a:pt x="136620" y="1011718"/>
                  <a:pt x="136620" y="1011890"/>
                  <a:pt x="136677" y="1012042"/>
                </a:cubicBezTo>
                <a:cubicBezTo>
                  <a:pt x="136296" y="1012890"/>
                  <a:pt x="136296" y="1013861"/>
                  <a:pt x="136677" y="1014709"/>
                </a:cubicBezTo>
                <a:cubicBezTo>
                  <a:pt x="91338" y="1017376"/>
                  <a:pt x="46761" y="1006327"/>
                  <a:pt x="22758" y="964988"/>
                </a:cubicBezTo>
                <a:close/>
                <a:moveTo>
                  <a:pt x="428333" y="876978"/>
                </a:moveTo>
                <a:cubicBezTo>
                  <a:pt x="435429" y="864452"/>
                  <a:pt x="438543" y="850069"/>
                  <a:pt x="437286" y="835734"/>
                </a:cubicBezTo>
                <a:cubicBezTo>
                  <a:pt x="445763" y="832305"/>
                  <a:pt x="454336" y="829162"/>
                  <a:pt x="463099" y="826209"/>
                </a:cubicBezTo>
                <a:cubicBezTo>
                  <a:pt x="464147" y="833810"/>
                  <a:pt x="463956" y="841535"/>
                  <a:pt x="462527" y="849069"/>
                </a:cubicBezTo>
                <a:cubicBezTo>
                  <a:pt x="451383" y="858499"/>
                  <a:pt x="440048" y="867738"/>
                  <a:pt x="428237" y="876501"/>
                </a:cubicBezTo>
                <a:close/>
                <a:moveTo>
                  <a:pt x="325177" y="930508"/>
                </a:moveTo>
                <a:cubicBezTo>
                  <a:pt x="321186" y="923479"/>
                  <a:pt x="320700" y="914992"/>
                  <a:pt x="323843" y="907553"/>
                </a:cubicBezTo>
                <a:cubicBezTo>
                  <a:pt x="323977" y="907286"/>
                  <a:pt x="323977" y="906962"/>
                  <a:pt x="323843" y="906696"/>
                </a:cubicBezTo>
                <a:cubicBezTo>
                  <a:pt x="329177" y="901866"/>
                  <a:pt x="334607" y="897199"/>
                  <a:pt x="340131" y="892694"/>
                </a:cubicBezTo>
                <a:cubicBezTo>
                  <a:pt x="338607" y="904009"/>
                  <a:pt x="338607" y="915478"/>
                  <a:pt x="340131" y="926793"/>
                </a:cubicBezTo>
                <a:cubicBezTo>
                  <a:pt x="335178" y="928165"/>
                  <a:pt x="330159" y="929251"/>
                  <a:pt x="325082" y="930032"/>
                </a:cubicBezTo>
                <a:close/>
                <a:moveTo>
                  <a:pt x="342798" y="925936"/>
                </a:moveTo>
                <a:cubicBezTo>
                  <a:pt x="341226" y="914068"/>
                  <a:pt x="341417" y="902028"/>
                  <a:pt x="343370" y="890217"/>
                </a:cubicBezTo>
                <a:cubicBezTo>
                  <a:pt x="351276" y="884026"/>
                  <a:pt x="359372" y="878216"/>
                  <a:pt x="367563" y="872596"/>
                </a:cubicBezTo>
                <a:cubicBezTo>
                  <a:pt x="361839" y="887322"/>
                  <a:pt x="358000" y="902724"/>
                  <a:pt x="356133" y="918411"/>
                </a:cubicBezTo>
                <a:cubicBezTo>
                  <a:pt x="356057" y="919249"/>
                  <a:pt x="356666" y="919992"/>
                  <a:pt x="357505" y="920078"/>
                </a:cubicBezTo>
                <a:cubicBezTo>
                  <a:pt x="357686" y="920088"/>
                  <a:pt x="357867" y="920078"/>
                  <a:pt x="358038" y="920030"/>
                </a:cubicBezTo>
                <a:cubicBezTo>
                  <a:pt x="352895" y="921745"/>
                  <a:pt x="347846" y="923745"/>
                  <a:pt x="342703" y="925460"/>
                </a:cubicBezTo>
                <a:close/>
                <a:moveTo>
                  <a:pt x="358895" y="919173"/>
                </a:moveTo>
                <a:cubicBezTo>
                  <a:pt x="360686" y="902162"/>
                  <a:pt x="365049" y="885531"/>
                  <a:pt x="371850" y="869834"/>
                </a:cubicBezTo>
                <a:cubicBezTo>
                  <a:pt x="377088" y="866405"/>
                  <a:pt x="382422" y="863166"/>
                  <a:pt x="387852" y="860309"/>
                </a:cubicBezTo>
                <a:cubicBezTo>
                  <a:pt x="378327" y="873263"/>
                  <a:pt x="379374" y="894313"/>
                  <a:pt x="378327" y="909458"/>
                </a:cubicBezTo>
                <a:cubicBezTo>
                  <a:pt x="378327" y="909458"/>
                  <a:pt x="378327" y="909934"/>
                  <a:pt x="378327" y="910220"/>
                </a:cubicBezTo>
                <a:cubicBezTo>
                  <a:pt x="371850" y="913839"/>
                  <a:pt x="365277" y="917173"/>
                  <a:pt x="358514" y="919745"/>
                </a:cubicBezTo>
                <a:cubicBezTo>
                  <a:pt x="358610" y="919173"/>
                  <a:pt x="358800" y="918983"/>
                  <a:pt x="358800" y="918697"/>
                </a:cubicBezTo>
                <a:close/>
                <a:moveTo>
                  <a:pt x="396995" y="855546"/>
                </a:moveTo>
                <a:cubicBezTo>
                  <a:pt x="397281" y="855337"/>
                  <a:pt x="397481" y="855032"/>
                  <a:pt x="397567" y="854689"/>
                </a:cubicBezTo>
                <a:cubicBezTo>
                  <a:pt x="403187" y="851641"/>
                  <a:pt x="408902" y="848688"/>
                  <a:pt x="414712" y="845926"/>
                </a:cubicBezTo>
                <a:cubicBezTo>
                  <a:pt x="405187" y="862690"/>
                  <a:pt x="405187" y="885359"/>
                  <a:pt x="390233" y="897837"/>
                </a:cubicBezTo>
                <a:cubicBezTo>
                  <a:pt x="389728" y="897237"/>
                  <a:pt x="388823" y="897151"/>
                  <a:pt x="388223" y="897656"/>
                </a:cubicBezTo>
                <a:cubicBezTo>
                  <a:pt x="388156" y="897714"/>
                  <a:pt x="388099" y="897771"/>
                  <a:pt x="388042" y="897837"/>
                </a:cubicBezTo>
                <a:lnTo>
                  <a:pt x="386423" y="900504"/>
                </a:lnTo>
                <a:cubicBezTo>
                  <a:pt x="386423" y="900504"/>
                  <a:pt x="386423" y="900504"/>
                  <a:pt x="386423" y="901076"/>
                </a:cubicBezTo>
                <a:lnTo>
                  <a:pt x="382708" y="907076"/>
                </a:lnTo>
                <a:cubicBezTo>
                  <a:pt x="382708" y="907076"/>
                  <a:pt x="382708" y="907076"/>
                  <a:pt x="382708" y="907076"/>
                </a:cubicBezTo>
                <a:lnTo>
                  <a:pt x="381470" y="907743"/>
                </a:lnTo>
                <a:cubicBezTo>
                  <a:pt x="382232" y="890789"/>
                  <a:pt x="379946" y="864881"/>
                  <a:pt x="396614" y="855070"/>
                </a:cubicBezTo>
                <a:close/>
                <a:moveTo>
                  <a:pt x="388804" y="902409"/>
                </a:moveTo>
                <a:cubicBezTo>
                  <a:pt x="409092" y="889074"/>
                  <a:pt x="406235" y="861928"/>
                  <a:pt x="419379" y="843640"/>
                </a:cubicBezTo>
                <a:cubicBezTo>
                  <a:pt x="424523" y="841259"/>
                  <a:pt x="429666" y="838973"/>
                  <a:pt x="434810" y="836877"/>
                </a:cubicBezTo>
                <a:cubicBezTo>
                  <a:pt x="435981" y="852651"/>
                  <a:pt x="431638" y="868338"/>
                  <a:pt x="422522" y="881264"/>
                </a:cubicBezTo>
                <a:cubicBezTo>
                  <a:pt x="418427" y="884216"/>
                  <a:pt x="414521" y="887169"/>
                  <a:pt x="410426" y="890027"/>
                </a:cubicBezTo>
                <a:cubicBezTo>
                  <a:pt x="402806" y="895075"/>
                  <a:pt x="395091" y="900028"/>
                  <a:pt x="387375" y="904790"/>
                </a:cubicBezTo>
                <a:close/>
                <a:moveTo>
                  <a:pt x="466147" y="825447"/>
                </a:moveTo>
                <a:cubicBezTo>
                  <a:pt x="475672" y="822304"/>
                  <a:pt x="485864" y="819637"/>
                  <a:pt x="495960" y="817256"/>
                </a:cubicBezTo>
                <a:cubicBezTo>
                  <a:pt x="486435" y="827257"/>
                  <a:pt x="476339" y="836877"/>
                  <a:pt x="466147" y="845831"/>
                </a:cubicBezTo>
                <a:cubicBezTo>
                  <a:pt x="466995" y="838896"/>
                  <a:pt x="466861" y="831877"/>
                  <a:pt x="465766" y="824971"/>
                </a:cubicBezTo>
                <a:close/>
                <a:moveTo>
                  <a:pt x="319938" y="909458"/>
                </a:moveTo>
                <a:cubicBezTo>
                  <a:pt x="317890" y="916468"/>
                  <a:pt x="318605" y="924002"/>
                  <a:pt x="321938" y="930508"/>
                </a:cubicBezTo>
                <a:cubicBezTo>
                  <a:pt x="313814" y="931803"/>
                  <a:pt x="305584" y="932280"/>
                  <a:pt x="297364" y="931937"/>
                </a:cubicBezTo>
                <a:cubicBezTo>
                  <a:pt x="304793" y="924126"/>
                  <a:pt x="312413" y="916601"/>
                  <a:pt x="319938" y="909458"/>
                </a:cubicBezTo>
                <a:close/>
                <a:moveTo>
                  <a:pt x="438143" y="928508"/>
                </a:moveTo>
                <a:cubicBezTo>
                  <a:pt x="416674" y="939947"/>
                  <a:pt x="393128" y="946948"/>
                  <a:pt x="368897" y="949082"/>
                </a:cubicBezTo>
                <a:cubicBezTo>
                  <a:pt x="349190" y="948044"/>
                  <a:pt x="329720" y="944233"/>
                  <a:pt x="311080" y="937747"/>
                </a:cubicBezTo>
                <a:cubicBezTo>
                  <a:pt x="345942" y="935366"/>
                  <a:pt x="376041" y="918697"/>
                  <a:pt x="406330" y="899171"/>
                </a:cubicBezTo>
                <a:cubicBezTo>
                  <a:pt x="425770" y="886550"/>
                  <a:pt x="444287" y="872577"/>
                  <a:pt x="461766" y="857356"/>
                </a:cubicBezTo>
                <a:cubicBezTo>
                  <a:pt x="462461" y="857585"/>
                  <a:pt x="463223" y="857204"/>
                  <a:pt x="463451" y="856508"/>
                </a:cubicBezTo>
                <a:cubicBezTo>
                  <a:pt x="463461" y="856470"/>
                  <a:pt x="463470" y="856442"/>
                  <a:pt x="463480" y="856404"/>
                </a:cubicBezTo>
                <a:cubicBezTo>
                  <a:pt x="463480" y="856404"/>
                  <a:pt x="463480" y="855927"/>
                  <a:pt x="463480" y="855641"/>
                </a:cubicBezTo>
                <a:cubicBezTo>
                  <a:pt x="475291" y="845355"/>
                  <a:pt x="486721" y="834496"/>
                  <a:pt x="497579" y="823161"/>
                </a:cubicBezTo>
                <a:cubicBezTo>
                  <a:pt x="491388" y="865547"/>
                  <a:pt x="480339" y="907648"/>
                  <a:pt x="438334" y="92869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7"/>
          <p:cNvSpPr/>
          <p:nvPr/>
        </p:nvSpPr>
        <p:spPr>
          <a:xfrm>
            <a:off x="5413103" y="5715302"/>
            <a:ext cx="4033505" cy="2396996"/>
          </a:xfrm>
          <a:custGeom>
            <a:avLst/>
            <a:gdLst/>
            <a:ahLst/>
            <a:cxnLst/>
            <a:rect l="l" t="t" r="r" b="b"/>
            <a:pathLst>
              <a:path w="1769081" h="1051314" extrusionOk="0">
                <a:moveTo>
                  <a:pt x="538947" y="28860"/>
                </a:moveTo>
                <a:cubicBezTo>
                  <a:pt x="640992" y="-6904"/>
                  <a:pt x="752412" y="-2098"/>
                  <a:pt x="860059" y="8221"/>
                </a:cubicBezTo>
                <a:cubicBezTo>
                  <a:pt x="1050526" y="26531"/>
                  <a:pt x="1246300" y="63593"/>
                  <a:pt x="1402802" y="173804"/>
                </a:cubicBezTo>
                <a:cubicBezTo>
                  <a:pt x="1501308" y="243210"/>
                  <a:pt x="1578704" y="337854"/>
                  <a:pt x="1654802" y="431289"/>
                </a:cubicBezTo>
                <a:cubicBezTo>
                  <a:pt x="1712562" y="502228"/>
                  <a:pt x="1773535" y="582365"/>
                  <a:pt x="1768994" y="673736"/>
                </a:cubicBezTo>
                <a:cubicBezTo>
                  <a:pt x="1764041" y="773452"/>
                  <a:pt x="1678065" y="854651"/>
                  <a:pt x="1582802" y="884489"/>
                </a:cubicBezTo>
                <a:cubicBezTo>
                  <a:pt x="1487539" y="914327"/>
                  <a:pt x="1384699" y="903241"/>
                  <a:pt x="1286015" y="888351"/>
                </a:cubicBezTo>
                <a:cubicBezTo>
                  <a:pt x="1187332" y="873462"/>
                  <a:pt x="1086880" y="854975"/>
                  <a:pt x="988226" y="870956"/>
                </a:cubicBezTo>
                <a:cubicBezTo>
                  <a:pt x="837179" y="895427"/>
                  <a:pt x="709395" y="997442"/>
                  <a:pt x="561326" y="1036066"/>
                </a:cubicBezTo>
                <a:cubicBezTo>
                  <a:pt x="267723" y="1112607"/>
                  <a:pt x="-936" y="905305"/>
                  <a:pt x="155" y="601618"/>
                </a:cubicBezTo>
                <a:cubicBezTo>
                  <a:pt x="1010" y="366925"/>
                  <a:pt x="338574" y="99033"/>
                  <a:pt x="538947" y="2886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7"/>
          <p:cNvSpPr/>
          <p:nvPr/>
        </p:nvSpPr>
        <p:spPr>
          <a:xfrm>
            <a:off x="-227617" y="-627777"/>
            <a:ext cx="3996800" cy="3460405"/>
          </a:xfrm>
          <a:custGeom>
            <a:avLst/>
            <a:gdLst/>
            <a:ahLst/>
            <a:cxnLst/>
            <a:rect l="l" t="t" r="r" b="b"/>
            <a:pathLst>
              <a:path w="1770454" h="1909189" extrusionOk="0">
                <a:moveTo>
                  <a:pt x="1766233" y="94791"/>
                </a:moveTo>
                <a:cubicBezTo>
                  <a:pt x="1799285" y="281514"/>
                  <a:pt x="1640218" y="478438"/>
                  <a:pt x="1450753" y="485397"/>
                </a:cubicBezTo>
                <a:cubicBezTo>
                  <a:pt x="1382940" y="487873"/>
                  <a:pt x="1309230" y="470655"/>
                  <a:pt x="1250409" y="504738"/>
                </a:cubicBezTo>
                <a:cubicBezTo>
                  <a:pt x="1152728" y="561259"/>
                  <a:pt x="1166468" y="711864"/>
                  <a:pt x="1091991" y="796631"/>
                </a:cubicBezTo>
                <a:cubicBezTo>
                  <a:pt x="1043961" y="851265"/>
                  <a:pt x="966565" y="869663"/>
                  <a:pt x="894035" y="872759"/>
                </a:cubicBezTo>
                <a:cubicBezTo>
                  <a:pt x="821504" y="875854"/>
                  <a:pt x="747823" y="866862"/>
                  <a:pt x="676265" y="879628"/>
                </a:cubicBezTo>
                <a:cubicBezTo>
                  <a:pt x="545533" y="903216"/>
                  <a:pt x="435203" y="1000307"/>
                  <a:pt x="375527" y="1119010"/>
                </a:cubicBezTo>
                <a:cubicBezTo>
                  <a:pt x="315851" y="1237713"/>
                  <a:pt x="302495" y="1375521"/>
                  <a:pt x="315498" y="1507581"/>
                </a:cubicBezTo>
                <a:cubicBezTo>
                  <a:pt x="324549" y="1599689"/>
                  <a:pt x="344982" y="1696839"/>
                  <a:pt x="308215" y="1781783"/>
                </a:cubicBezTo>
                <a:cubicBezTo>
                  <a:pt x="262633" y="1886156"/>
                  <a:pt x="125650" y="1939434"/>
                  <a:pt x="21541" y="1893056"/>
                </a:cubicBezTo>
                <a:cubicBezTo>
                  <a:pt x="-6262" y="1633949"/>
                  <a:pt x="-513" y="1366794"/>
                  <a:pt x="3703" y="1106214"/>
                </a:cubicBezTo>
                <a:cubicBezTo>
                  <a:pt x="9226" y="763962"/>
                  <a:pt x="14760" y="421711"/>
                  <a:pt x="20303" y="79460"/>
                </a:cubicBezTo>
                <a:cubicBezTo>
                  <a:pt x="213129" y="143646"/>
                  <a:pt x="415508" y="27420"/>
                  <a:pt x="617533" y="5071"/>
                </a:cubicBezTo>
                <a:cubicBezTo>
                  <a:pt x="726624" y="-7047"/>
                  <a:pt x="836334" y="8580"/>
                  <a:pt x="945071" y="22526"/>
                </a:cubicBezTo>
                <a:cubicBezTo>
                  <a:pt x="1211549" y="56609"/>
                  <a:pt x="1497957" y="80580"/>
                  <a:pt x="1766233" y="947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7"/>
          <p:cNvSpPr/>
          <p:nvPr/>
        </p:nvSpPr>
        <p:spPr>
          <a:xfrm>
            <a:off x="-452100" y="-494314"/>
            <a:ext cx="4034973" cy="3214081"/>
          </a:xfrm>
          <a:custGeom>
            <a:avLst/>
            <a:gdLst/>
            <a:ahLst/>
            <a:cxnLst/>
            <a:rect l="l" t="t" r="r" b="b"/>
            <a:pathLst>
              <a:path w="1731748" h="1721061" extrusionOk="0">
                <a:moveTo>
                  <a:pt x="6799" y="1661652"/>
                </a:moveTo>
                <a:cubicBezTo>
                  <a:pt x="-7943" y="1664335"/>
                  <a:pt x="4500" y="1686950"/>
                  <a:pt x="18298" y="1692758"/>
                </a:cubicBezTo>
                <a:cubicBezTo>
                  <a:pt x="99468" y="1727019"/>
                  <a:pt x="195763" y="1734832"/>
                  <a:pt x="274309" y="1694969"/>
                </a:cubicBezTo>
                <a:cubicBezTo>
                  <a:pt x="359046" y="1651952"/>
                  <a:pt x="409935" y="1561171"/>
                  <a:pt x="434378" y="1469357"/>
                </a:cubicBezTo>
                <a:cubicBezTo>
                  <a:pt x="458820" y="1377544"/>
                  <a:pt x="461650" y="1281632"/>
                  <a:pt x="477926" y="1187872"/>
                </a:cubicBezTo>
                <a:cubicBezTo>
                  <a:pt x="493582" y="1097887"/>
                  <a:pt x="529405" y="1000766"/>
                  <a:pt x="611371" y="960432"/>
                </a:cubicBezTo>
                <a:cubicBezTo>
                  <a:pt x="705101" y="914290"/>
                  <a:pt x="815696" y="961022"/>
                  <a:pt x="920128" y="964059"/>
                </a:cubicBezTo>
                <a:cubicBezTo>
                  <a:pt x="1095883" y="969189"/>
                  <a:pt x="1264090" y="828432"/>
                  <a:pt x="1289947" y="654476"/>
                </a:cubicBezTo>
                <a:cubicBezTo>
                  <a:pt x="1300090" y="586308"/>
                  <a:pt x="1295608" y="505404"/>
                  <a:pt x="1349652" y="462623"/>
                </a:cubicBezTo>
                <a:cubicBezTo>
                  <a:pt x="1409918" y="414799"/>
                  <a:pt x="1499225" y="449473"/>
                  <a:pt x="1574144" y="432490"/>
                </a:cubicBezTo>
                <a:cubicBezTo>
                  <a:pt x="1655992" y="413768"/>
                  <a:pt x="1711540" y="332627"/>
                  <a:pt x="1726371" y="249983"/>
                </a:cubicBezTo>
                <a:cubicBezTo>
                  <a:pt x="1741201" y="167339"/>
                  <a:pt x="1723422" y="82779"/>
                  <a:pt x="1705732" y="725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7"/>
          <p:cNvSpPr/>
          <p:nvPr/>
        </p:nvSpPr>
        <p:spPr>
          <a:xfrm>
            <a:off x="9448078" y="-491028"/>
            <a:ext cx="3373115" cy="2165876"/>
          </a:xfrm>
          <a:custGeom>
            <a:avLst/>
            <a:gdLst/>
            <a:ahLst/>
            <a:cxnLst/>
            <a:rect l="l" t="t" r="r" b="b"/>
            <a:pathLst>
              <a:path w="1429286" h="917744" extrusionOk="0">
                <a:moveTo>
                  <a:pt x="41268" y="436513"/>
                </a:moveTo>
                <a:cubicBezTo>
                  <a:pt x="90330" y="573555"/>
                  <a:pt x="174831" y="704819"/>
                  <a:pt x="247657" y="788494"/>
                </a:cubicBezTo>
                <a:cubicBezTo>
                  <a:pt x="336492" y="890333"/>
                  <a:pt x="485741" y="951542"/>
                  <a:pt x="610518" y="899591"/>
                </a:cubicBezTo>
                <a:cubicBezTo>
                  <a:pt x="750950" y="841124"/>
                  <a:pt x="804317" y="675659"/>
                  <a:pt x="875874" y="541447"/>
                </a:cubicBezTo>
                <a:cubicBezTo>
                  <a:pt x="991806" y="324149"/>
                  <a:pt x="1194834" y="154970"/>
                  <a:pt x="1429438" y="80139"/>
                </a:cubicBezTo>
                <a:cubicBezTo>
                  <a:pt x="1384416" y="50508"/>
                  <a:pt x="1327512" y="47707"/>
                  <a:pt x="1273645" y="45790"/>
                </a:cubicBezTo>
                <a:lnTo>
                  <a:pt x="353210" y="13358"/>
                </a:lnTo>
                <a:cubicBezTo>
                  <a:pt x="266763" y="10409"/>
                  <a:pt x="95607" y="-32814"/>
                  <a:pt x="41327" y="59736"/>
                </a:cubicBezTo>
                <a:cubicBezTo>
                  <a:pt x="-20442" y="165407"/>
                  <a:pt x="-6231" y="303687"/>
                  <a:pt x="41268" y="4365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7"/>
          <p:cNvSpPr/>
          <p:nvPr/>
        </p:nvSpPr>
        <p:spPr>
          <a:xfrm>
            <a:off x="9358367" y="-401805"/>
            <a:ext cx="3323368" cy="2253798"/>
          </a:xfrm>
          <a:custGeom>
            <a:avLst/>
            <a:gdLst/>
            <a:ahLst/>
            <a:cxnLst/>
            <a:rect l="l" t="t" r="r" b="b"/>
            <a:pathLst>
              <a:path w="1440246" h="976727" extrusionOk="0">
                <a:moveTo>
                  <a:pt x="36985" y="725"/>
                </a:moveTo>
                <a:cubicBezTo>
                  <a:pt x="-16440" y="97462"/>
                  <a:pt x="-2553" y="216548"/>
                  <a:pt x="21241" y="324460"/>
                </a:cubicBezTo>
                <a:cubicBezTo>
                  <a:pt x="68946" y="540991"/>
                  <a:pt x="160848" y="763184"/>
                  <a:pt x="344976" y="886722"/>
                </a:cubicBezTo>
                <a:cubicBezTo>
                  <a:pt x="405123" y="926968"/>
                  <a:pt x="472613" y="954951"/>
                  <a:pt x="543581" y="969071"/>
                </a:cubicBezTo>
                <a:cubicBezTo>
                  <a:pt x="600249" y="980304"/>
                  <a:pt x="660338" y="982250"/>
                  <a:pt x="714589" y="962319"/>
                </a:cubicBezTo>
                <a:cubicBezTo>
                  <a:pt x="820731" y="923253"/>
                  <a:pt x="880584" y="811626"/>
                  <a:pt x="919562" y="705306"/>
                </a:cubicBezTo>
                <a:cubicBezTo>
                  <a:pt x="958540" y="598987"/>
                  <a:pt x="989675" y="483556"/>
                  <a:pt x="1071464" y="405247"/>
                </a:cubicBezTo>
                <a:cubicBezTo>
                  <a:pt x="1139277" y="340382"/>
                  <a:pt x="1232388" y="310573"/>
                  <a:pt x="1322079" y="282799"/>
                </a:cubicBezTo>
                <a:lnTo>
                  <a:pt x="1440398" y="246121"/>
                </a:lnTo>
              </a:path>
            </a:pathLst>
          </a:custGeom>
          <a:noFill/>
          <a:ln w="254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7"/>
          <p:cNvSpPr/>
          <p:nvPr/>
        </p:nvSpPr>
        <p:spPr>
          <a:xfrm>
            <a:off x="-220750" y="4561410"/>
            <a:ext cx="1585054" cy="2721844"/>
          </a:xfrm>
          <a:custGeom>
            <a:avLst/>
            <a:gdLst/>
            <a:ahLst/>
            <a:cxnLst/>
            <a:rect l="l" t="t" r="r" b="b"/>
            <a:pathLst>
              <a:path w="720479" h="1237202" extrusionOk="0">
                <a:moveTo>
                  <a:pt x="378532" y="1147965"/>
                </a:moveTo>
                <a:lnTo>
                  <a:pt x="378056" y="1148061"/>
                </a:lnTo>
                <a:cubicBezTo>
                  <a:pt x="398249" y="1166063"/>
                  <a:pt x="430062" y="1168539"/>
                  <a:pt x="457113" y="1168254"/>
                </a:cubicBezTo>
                <a:cubicBezTo>
                  <a:pt x="457009" y="1167825"/>
                  <a:pt x="456856" y="1167406"/>
                  <a:pt x="456637" y="1167015"/>
                </a:cubicBezTo>
                <a:cubicBezTo>
                  <a:pt x="432282" y="1155109"/>
                  <a:pt x="405640" y="1148604"/>
                  <a:pt x="378532" y="1147965"/>
                </a:cubicBezTo>
                <a:close/>
                <a:moveTo>
                  <a:pt x="514073" y="1104531"/>
                </a:moveTo>
                <a:lnTo>
                  <a:pt x="513597" y="1104627"/>
                </a:lnTo>
                <a:cubicBezTo>
                  <a:pt x="493118" y="1121105"/>
                  <a:pt x="472639" y="1139774"/>
                  <a:pt x="469210" y="1166634"/>
                </a:cubicBezTo>
                <a:lnTo>
                  <a:pt x="470353" y="1167206"/>
                </a:lnTo>
                <a:lnTo>
                  <a:pt x="470925" y="1167682"/>
                </a:lnTo>
                <a:cubicBezTo>
                  <a:pt x="497214" y="1157109"/>
                  <a:pt x="519502" y="1134249"/>
                  <a:pt x="514073" y="1104531"/>
                </a:cubicBezTo>
                <a:close/>
                <a:moveTo>
                  <a:pt x="331930" y="1040481"/>
                </a:moveTo>
                <a:lnTo>
                  <a:pt x="335423" y="1042491"/>
                </a:lnTo>
                <a:lnTo>
                  <a:pt x="329647" y="1040499"/>
                </a:lnTo>
                <a:close/>
                <a:moveTo>
                  <a:pt x="597226" y="980897"/>
                </a:moveTo>
                <a:cubicBezTo>
                  <a:pt x="566270" y="978039"/>
                  <a:pt x="533409" y="982326"/>
                  <a:pt x="515883" y="1010996"/>
                </a:cubicBezTo>
                <a:cubicBezTo>
                  <a:pt x="545591" y="1010643"/>
                  <a:pt x="574290" y="1000166"/>
                  <a:pt x="597226" y="981278"/>
                </a:cubicBezTo>
                <a:close/>
                <a:moveTo>
                  <a:pt x="304713" y="973848"/>
                </a:moveTo>
                <a:lnTo>
                  <a:pt x="304237" y="973944"/>
                </a:lnTo>
                <a:cubicBezTo>
                  <a:pt x="301570" y="974611"/>
                  <a:pt x="298808" y="974991"/>
                  <a:pt x="296141" y="975658"/>
                </a:cubicBezTo>
                <a:lnTo>
                  <a:pt x="300903" y="975658"/>
                </a:lnTo>
                <a:lnTo>
                  <a:pt x="306618" y="975658"/>
                </a:lnTo>
                <a:cubicBezTo>
                  <a:pt x="305678" y="975496"/>
                  <a:pt x="304928" y="974782"/>
                  <a:pt x="304713" y="973848"/>
                </a:cubicBezTo>
                <a:close/>
                <a:moveTo>
                  <a:pt x="292521" y="963085"/>
                </a:moveTo>
                <a:cubicBezTo>
                  <a:pt x="288711" y="963657"/>
                  <a:pt x="284806" y="964419"/>
                  <a:pt x="280996" y="965276"/>
                </a:cubicBezTo>
                <a:lnTo>
                  <a:pt x="287592" y="965276"/>
                </a:lnTo>
                <a:lnTo>
                  <a:pt x="287378" y="965371"/>
                </a:lnTo>
                <a:lnTo>
                  <a:pt x="287854" y="965276"/>
                </a:lnTo>
                <a:lnTo>
                  <a:pt x="287592" y="965276"/>
                </a:lnTo>
                <a:close/>
                <a:moveTo>
                  <a:pt x="326145" y="961847"/>
                </a:moveTo>
                <a:lnTo>
                  <a:pt x="325087" y="961950"/>
                </a:lnTo>
                <a:lnTo>
                  <a:pt x="303856" y="962228"/>
                </a:lnTo>
                <a:cubicBezTo>
                  <a:pt x="307048" y="962276"/>
                  <a:pt x="310231" y="962561"/>
                  <a:pt x="313381" y="963085"/>
                </a:cubicBezTo>
                <a:lnTo>
                  <a:pt x="325087" y="961950"/>
                </a:lnTo>
                <a:lnTo>
                  <a:pt x="325668" y="961942"/>
                </a:lnTo>
                <a:close/>
                <a:moveTo>
                  <a:pt x="617514" y="931557"/>
                </a:moveTo>
                <a:cubicBezTo>
                  <a:pt x="605465" y="938034"/>
                  <a:pt x="591949" y="941311"/>
                  <a:pt x="578271" y="941082"/>
                </a:cubicBezTo>
                <a:lnTo>
                  <a:pt x="586368" y="939749"/>
                </a:lnTo>
                <a:cubicBezTo>
                  <a:pt x="596540" y="939330"/>
                  <a:pt x="606504" y="936767"/>
                  <a:pt x="615609" y="932224"/>
                </a:cubicBezTo>
                <a:close/>
                <a:moveTo>
                  <a:pt x="571699" y="930414"/>
                </a:moveTo>
                <a:lnTo>
                  <a:pt x="570461" y="932605"/>
                </a:lnTo>
                <a:lnTo>
                  <a:pt x="572747" y="930700"/>
                </a:lnTo>
                <a:lnTo>
                  <a:pt x="572747" y="930510"/>
                </a:lnTo>
                <a:cubicBezTo>
                  <a:pt x="572394" y="930576"/>
                  <a:pt x="572033" y="930548"/>
                  <a:pt x="571699" y="930414"/>
                </a:cubicBezTo>
                <a:close/>
                <a:moveTo>
                  <a:pt x="175173" y="928224"/>
                </a:moveTo>
                <a:cubicBezTo>
                  <a:pt x="157609" y="931862"/>
                  <a:pt x="139648" y="933205"/>
                  <a:pt x="121738" y="932224"/>
                </a:cubicBezTo>
                <a:lnTo>
                  <a:pt x="121262" y="932224"/>
                </a:lnTo>
                <a:cubicBezTo>
                  <a:pt x="122629" y="934234"/>
                  <a:pt x="123450" y="936567"/>
                  <a:pt x="123643" y="938987"/>
                </a:cubicBezTo>
                <a:cubicBezTo>
                  <a:pt x="123643" y="939463"/>
                  <a:pt x="122500" y="947655"/>
                  <a:pt x="122500" y="946416"/>
                </a:cubicBezTo>
                <a:lnTo>
                  <a:pt x="125262" y="948893"/>
                </a:lnTo>
                <a:cubicBezTo>
                  <a:pt x="142768" y="944321"/>
                  <a:pt x="159563" y="937368"/>
                  <a:pt x="175173" y="928224"/>
                </a:cubicBezTo>
                <a:close/>
                <a:moveTo>
                  <a:pt x="627325" y="925366"/>
                </a:moveTo>
                <a:lnTo>
                  <a:pt x="626658" y="925652"/>
                </a:lnTo>
                <a:lnTo>
                  <a:pt x="622277" y="928700"/>
                </a:lnTo>
                <a:close/>
                <a:moveTo>
                  <a:pt x="187556" y="924509"/>
                </a:moveTo>
                <a:lnTo>
                  <a:pt x="185937" y="925176"/>
                </a:lnTo>
                <a:cubicBezTo>
                  <a:pt x="167975" y="936691"/>
                  <a:pt x="148391" y="945464"/>
                  <a:pt x="127834" y="951179"/>
                </a:cubicBezTo>
                <a:lnTo>
                  <a:pt x="137359" y="959847"/>
                </a:lnTo>
                <a:cubicBezTo>
                  <a:pt x="140636" y="959094"/>
                  <a:pt x="143827" y="958008"/>
                  <a:pt x="146884" y="956608"/>
                </a:cubicBezTo>
                <a:lnTo>
                  <a:pt x="146408" y="956703"/>
                </a:lnTo>
                <a:cubicBezTo>
                  <a:pt x="163660" y="950579"/>
                  <a:pt x="178641" y="939349"/>
                  <a:pt x="189366" y="924509"/>
                </a:cubicBezTo>
                <a:close/>
                <a:moveTo>
                  <a:pt x="120595" y="903649"/>
                </a:moveTo>
                <a:cubicBezTo>
                  <a:pt x="117599" y="909526"/>
                  <a:pt x="116374" y="916146"/>
                  <a:pt x="117071" y="922699"/>
                </a:cubicBezTo>
                <a:cubicBezTo>
                  <a:pt x="117800" y="925157"/>
                  <a:pt x="118926" y="927471"/>
                  <a:pt x="120405" y="929557"/>
                </a:cubicBezTo>
                <a:cubicBezTo>
                  <a:pt x="121071" y="929557"/>
                  <a:pt x="121071" y="929557"/>
                  <a:pt x="121071" y="929557"/>
                </a:cubicBezTo>
                <a:cubicBezTo>
                  <a:pt x="141351" y="930891"/>
                  <a:pt x="161713" y="928928"/>
                  <a:pt x="181365" y="923747"/>
                </a:cubicBezTo>
                <a:cubicBezTo>
                  <a:pt x="160385" y="919470"/>
                  <a:pt x="139986" y="912726"/>
                  <a:pt x="120595" y="903649"/>
                </a:cubicBezTo>
                <a:close/>
                <a:moveTo>
                  <a:pt x="133168" y="885361"/>
                </a:moveTo>
                <a:cubicBezTo>
                  <a:pt x="120786" y="883552"/>
                  <a:pt x="123262" y="887552"/>
                  <a:pt x="121738" y="897839"/>
                </a:cubicBezTo>
                <a:cubicBezTo>
                  <a:pt x="121071" y="898887"/>
                  <a:pt x="121071" y="900030"/>
                  <a:pt x="121071" y="901078"/>
                </a:cubicBezTo>
                <a:cubicBezTo>
                  <a:pt x="141660" y="910907"/>
                  <a:pt x="163478" y="917927"/>
                  <a:pt x="185937" y="921937"/>
                </a:cubicBezTo>
                <a:lnTo>
                  <a:pt x="188508" y="920318"/>
                </a:lnTo>
                <a:cubicBezTo>
                  <a:pt x="188509" y="920318"/>
                  <a:pt x="188510" y="920318"/>
                  <a:pt x="188511" y="920318"/>
                </a:cubicBezTo>
                <a:cubicBezTo>
                  <a:pt x="188958" y="919870"/>
                  <a:pt x="189682" y="919870"/>
                  <a:pt x="190128" y="920318"/>
                </a:cubicBezTo>
                <a:lnTo>
                  <a:pt x="191175" y="919842"/>
                </a:lnTo>
                <a:cubicBezTo>
                  <a:pt x="177298" y="901020"/>
                  <a:pt x="156422" y="888590"/>
                  <a:pt x="133263" y="885361"/>
                </a:cubicBezTo>
                <a:close/>
                <a:moveTo>
                  <a:pt x="482640" y="875169"/>
                </a:moveTo>
                <a:cubicBezTo>
                  <a:pt x="450827" y="909269"/>
                  <a:pt x="408441" y="954894"/>
                  <a:pt x="402535" y="1002519"/>
                </a:cubicBezTo>
                <a:cubicBezTo>
                  <a:pt x="419680" y="987279"/>
                  <a:pt x="437301" y="972420"/>
                  <a:pt x="453303" y="956132"/>
                </a:cubicBezTo>
                <a:lnTo>
                  <a:pt x="453303" y="955751"/>
                </a:lnTo>
                <a:cubicBezTo>
                  <a:pt x="475401" y="933558"/>
                  <a:pt x="479021" y="904506"/>
                  <a:pt x="482640" y="875169"/>
                </a:cubicBezTo>
                <a:close/>
                <a:moveTo>
                  <a:pt x="651650" y="846277"/>
                </a:moveTo>
                <a:lnTo>
                  <a:pt x="628221" y="855691"/>
                </a:lnTo>
                <a:lnTo>
                  <a:pt x="632998" y="853454"/>
                </a:lnTo>
                <a:cubicBezTo>
                  <a:pt x="637005" y="851676"/>
                  <a:pt x="641922" y="849601"/>
                  <a:pt x="646804" y="847774"/>
                </a:cubicBezTo>
                <a:close/>
                <a:moveTo>
                  <a:pt x="312238" y="838308"/>
                </a:moveTo>
                <a:cubicBezTo>
                  <a:pt x="300618" y="874884"/>
                  <a:pt x="291664" y="918222"/>
                  <a:pt x="326335" y="945273"/>
                </a:cubicBezTo>
                <a:lnTo>
                  <a:pt x="325859" y="945369"/>
                </a:lnTo>
                <a:cubicBezTo>
                  <a:pt x="326947" y="945807"/>
                  <a:pt x="327523" y="947007"/>
                  <a:pt x="327192" y="948131"/>
                </a:cubicBezTo>
                <a:cubicBezTo>
                  <a:pt x="328621" y="949274"/>
                  <a:pt x="329955" y="950512"/>
                  <a:pt x="331288" y="951750"/>
                </a:cubicBezTo>
                <a:cubicBezTo>
                  <a:pt x="331202" y="951369"/>
                  <a:pt x="331202" y="950979"/>
                  <a:pt x="331288" y="950607"/>
                </a:cubicBezTo>
                <a:cubicBezTo>
                  <a:pt x="348338" y="911650"/>
                  <a:pt x="325668" y="874598"/>
                  <a:pt x="312238" y="838308"/>
                </a:cubicBezTo>
                <a:close/>
                <a:moveTo>
                  <a:pt x="538933" y="824211"/>
                </a:moveTo>
                <a:cubicBezTo>
                  <a:pt x="528456" y="862311"/>
                  <a:pt x="544743" y="894791"/>
                  <a:pt x="566937" y="926319"/>
                </a:cubicBezTo>
                <a:cubicBezTo>
                  <a:pt x="569413" y="921556"/>
                  <a:pt x="571890" y="916794"/>
                  <a:pt x="574271" y="912031"/>
                </a:cubicBezTo>
                <a:cubicBezTo>
                  <a:pt x="578938" y="881742"/>
                  <a:pt x="556269" y="849452"/>
                  <a:pt x="538933" y="824592"/>
                </a:cubicBezTo>
                <a:close/>
                <a:moveTo>
                  <a:pt x="300427" y="775443"/>
                </a:moveTo>
                <a:lnTo>
                  <a:pt x="265470" y="810114"/>
                </a:lnTo>
                <a:cubicBezTo>
                  <a:pt x="278736" y="809314"/>
                  <a:pt x="291230" y="803608"/>
                  <a:pt x="300522" y="794112"/>
                </a:cubicBezTo>
                <a:cubicBezTo>
                  <a:pt x="302237" y="792492"/>
                  <a:pt x="308142" y="788397"/>
                  <a:pt x="308714" y="786206"/>
                </a:cubicBezTo>
                <a:lnTo>
                  <a:pt x="308809" y="785730"/>
                </a:lnTo>
                <a:cubicBezTo>
                  <a:pt x="310143" y="780396"/>
                  <a:pt x="305666" y="780491"/>
                  <a:pt x="304332" y="779157"/>
                </a:cubicBezTo>
                <a:cubicBezTo>
                  <a:pt x="302999" y="777824"/>
                  <a:pt x="301761" y="776586"/>
                  <a:pt x="300427" y="775443"/>
                </a:cubicBezTo>
                <a:close/>
                <a:moveTo>
                  <a:pt x="659520" y="761060"/>
                </a:moveTo>
                <a:cubicBezTo>
                  <a:pt x="647956" y="773338"/>
                  <a:pt x="635650" y="784882"/>
                  <a:pt x="622658" y="795636"/>
                </a:cubicBezTo>
                <a:cubicBezTo>
                  <a:pt x="633574" y="793131"/>
                  <a:pt x="644108" y="789187"/>
                  <a:pt x="653995" y="783920"/>
                </a:cubicBezTo>
                <a:cubicBezTo>
                  <a:pt x="656853" y="782396"/>
                  <a:pt x="665711" y="778967"/>
                  <a:pt x="667235" y="775728"/>
                </a:cubicBezTo>
                <a:lnTo>
                  <a:pt x="667235" y="775347"/>
                </a:lnTo>
                <a:cubicBezTo>
                  <a:pt x="672188" y="765156"/>
                  <a:pt x="665616" y="762298"/>
                  <a:pt x="659520" y="761060"/>
                </a:cubicBezTo>
                <a:close/>
                <a:moveTo>
                  <a:pt x="280234" y="760774"/>
                </a:moveTo>
                <a:cubicBezTo>
                  <a:pt x="273091" y="775185"/>
                  <a:pt x="268177" y="790606"/>
                  <a:pt x="265661" y="806494"/>
                </a:cubicBezTo>
                <a:lnTo>
                  <a:pt x="299189" y="773252"/>
                </a:lnTo>
                <a:lnTo>
                  <a:pt x="298903" y="772776"/>
                </a:lnTo>
                <a:cubicBezTo>
                  <a:pt x="293543" y="767566"/>
                  <a:pt x="287195" y="763489"/>
                  <a:pt x="280234" y="760774"/>
                </a:cubicBezTo>
                <a:close/>
                <a:moveTo>
                  <a:pt x="253374" y="754011"/>
                </a:moveTo>
                <a:cubicBezTo>
                  <a:pt x="252328" y="762936"/>
                  <a:pt x="252328" y="771947"/>
                  <a:pt x="253374" y="780872"/>
                </a:cubicBezTo>
                <a:cubicBezTo>
                  <a:pt x="255235" y="789483"/>
                  <a:pt x="258450" y="797750"/>
                  <a:pt x="262899" y="805351"/>
                </a:cubicBezTo>
                <a:cubicBezTo>
                  <a:pt x="265636" y="789635"/>
                  <a:pt x="270642" y="774395"/>
                  <a:pt x="277758" y="760107"/>
                </a:cubicBezTo>
                <a:cubicBezTo>
                  <a:pt x="276615" y="759727"/>
                  <a:pt x="275567" y="758964"/>
                  <a:pt x="274329" y="758964"/>
                </a:cubicBezTo>
                <a:lnTo>
                  <a:pt x="274043" y="758488"/>
                </a:lnTo>
                <a:cubicBezTo>
                  <a:pt x="267252" y="757440"/>
                  <a:pt x="260538" y="755945"/>
                  <a:pt x="253945" y="754011"/>
                </a:cubicBezTo>
                <a:close/>
                <a:moveTo>
                  <a:pt x="641994" y="753821"/>
                </a:moveTo>
                <a:cubicBezTo>
                  <a:pt x="634536" y="765222"/>
                  <a:pt x="628459" y="777462"/>
                  <a:pt x="623896" y="790302"/>
                </a:cubicBezTo>
                <a:cubicBezTo>
                  <a:pt x="635288" y="780767"/>
                  <a:pt x="646137" y="770585"/>
                  <a:pt x="656376" y="759822"/>
                </a:cubicBezTo>
                <a:lnTo>
                  <a:pt x="654662" y="759250"/>
                </a:lnTo>
                <a:cubicBezTo>
                  <a:pt x="650376" y="757631"/>
                  <a:pt x="646185" y="755726"/>
                  <a:pt x="641994" y="753821"/>
                </a:cubicBezTo>
                <a:close/>
                <a:moveTo>
                  <a:pt x="450922" y="749344"/>
                </a:moveTo>
                <a:lnTo>
                  <a:pt x="449779" y="750297"/>
                </a:lnTo>
                <a:lnTo>
                  <a:pt x="450922" y="750297"/>
                </a:lnTo>
                <a:close/>
                <a:moveTo>
                  <a:pt x="238610" y="748487"/>
                </a:moveTo>
                <a:cubicBezTo>
                  <a:pt x="232702" y="753545"/>
                  <a:pt x="231516" y="762222"/>
                  <a:pt x="235848" y="768680"/>
                </a:cubicBezTo>
                <a:cubicBezTo>
                  <a:pt x="242563" y="783120"/>
                  <a:pt x="251076" y="796664"/>
                  <a:pt x="261184" y="808971"/>
                </a:cubicBezTo>
                <a:lnTo>
                  <a:pt x="261946" y="808971"/>
                </a:lnTo>
                <a:cubicBezTo>
                  <a:pt x="261621" y="808904"/>
                  <a:pt x="261343" y="808694"/>
                  <a:pt x="261184" y="808399"/>
                </a:cubicBezTo>
                <a:cubicBezTo>
                  <a:pt x="256859" y="800494"/>
                  <a:pt x="253622" y="792035"/>
                  <a:pt x="251564" y="783253"/>
                </a:cubicBezTo>
                <a:cubicBezTo>
                  <a:pt x="250184" y="773176"/>
                  <a:pt x="250184" y="762946"/>
                  <a:pt x="251564" y="752869"/>
                </a:cubicBezTo>
                <a:cubicBezTo>
                  <a:pt x="249280" y="751706"/>
                  <a:pt x="246842" y="750868"/>
                  <a:pt x="244325" y="750392"/>
                </a:cubicBezTo>
                <a:lnTo>
                  <a:pt x="238896" y="748963"/>
                </a:lnTo>
                <a:close/>
                <a:moveTo>
                  <a:pt x="473496" y="743344"/>
                </a:moveTo>
                <a:cubicBezTo>
                  <a:pt x="470220" y="745039"/>
                  <a:pt x="466676" y="746134"/>
                  <a:pt x="463019" y="746582"/>
                </a:cubicBezTo>
                <a:lnTo>
                  <a:pt x="459114" y="748773"/>
                </a:lnTo>
                <a:cubicBezTo>
                  <a:pt x="464019" y="747534"/>
                  <a:pt x="468820" y="745934"/>
                  <a:pt x="473496" y="744010"/>
                </a:cubicBezTo>
                <a:close/>
                <a:moveTo>
                  <a:pt x="618562" y="741724"/>
                </a:moveTo>
                <a:cubicBezTo>
                  <a:pt x="618095" y="757621"/>
                  <a:pt x="619019" y="773519"/>
                  <a:pt x="621324" y="789254"/>
                </a:cubicBezTo>
                <a:cubicBezTo>
                  <a:pt x="625868" y="776348"/>
                  <a:pt x="631945" y="764041"/>
                  <a:pt x="639422" y="752583"/>
                </a:cubicBezTo>
                <a:cubicBezTo>
                  <a:pt x="632373" y="749249"/>
                  <a:pt x="625420" y="745534"/>
                  <a:pt x="618562" y="741724"/>
                </a:cubicBezTo>
                <a:close/>
                <a:moveTo>
                  <a:pt x="458352" y="738771"/>
                </a:moveTo>
                <a:lnTo>
                  <a:pt x="457304" y="740010"/>
                </a:lnTo>
                <a:lnTo>
                  <a:pt x="458256" y="739057"/>
                </a:lnTo>
                <a:close/>
                <a:moveTo>
                  <a:pt x="10772" y="734009"/>
                </a:moveTo>
                <a:cubicBezTo>
                  <a:pt x="45824" y="767442"/>
                  <a:pt x="99354" y="811733"/>
                  <a:pt x="147551" y="785063"/>
                </a:cubicBezTo>
                <a:lnTo>
                  <a:pt x="147551" y="784491"/>
                </a:lnTo>
                <a:cubicBezTo>
                  <a:pt x="125080" y="772195"/>
                  <a:pt x="101893" y="761250"/>
                  <a:pt x="78114" y="751725"/>
                </a:cubicBezTo>
                <a:cubicBezTo>
                  <a:pt x="56778" y="743534"/>
                  <a:pt x="34013" y="733342"/>
                  <a:pt x="10867" y="734009"/>
                </a:cubicBezTo>
                <a:close/>
                <a:moveTo>
                  <a:pt x="604941" y="733819"/>
                </a:moveTo>
                <a:lnTo>
                  <a:pt x="604941" y="734199"/>
                </a:lnTo>
                <a:lnTo>
                  <a:pt x="604946" y="734202"/>
                </a:lnTo>
                <a:lnTo>
                  <a:pt x="605322" y="764620"/>
                </a:lnTo>
                <a:cubicBezTo>
                  <a:pt x="608132" y="774538"/>
                  <a:pt x="613085" y="784111"/>
                  <a:pt x="618562" y="793350"/>
                </a:cubicBezTo>
                <a:lnTo>
                  <a:pt x="619229" y="793350"/>
                </a:lnTo>
                <a:cubicBezTo>
                  <a:pt x="616200" y="775805"/>
                  <a:pt x="615019" y="757993"/>
                  <a:pt x="615705" y="740200"/>
                </a:cubicBezTo>
                <a:lnTo>
                  <a:pt x="604946" y="734202"/>
                </a:lnTo>
                <a:close/>
                <a:moveTo>
                  <a:pt x="151837" y="727627"/>
                </a:moveTo>
                <a:cubicBezTo>
                  <a:pt x="151532" y="727894"/>
                  <a:pt x="151175" y="728084"/>
                  <a:pt x="150789" y="728199"/>
                </a:cubicBezTo>
                <a:lnTo>
                  <a:pt x="150504" y="732294"/>
                </a:lnTo>
                <a:cubicBezTo>
                  <a:pt x="150980" y="730770"/>
                  <a:pt x="151837" y="729246"/>
                  <a:pt x="151837" y="727627"/>
                </a:cubicBezTo>
                <a:close/>
                <a:moveTo>
                  <a:pt x="505977" y="721245"/>
                </a:moveTo>
                <a:lnTo>
                  <a:pt x="504643" y="722674"/>
                </a:lnTo>
                <a:lnTo>
                  <a:pt x="502929" y="724865"/>
                </a:lnTo>
                <a:cubicBezTo>
                  <a:pt x="503976" y="723627"/>
                  <a:pt x="505024" y="722484"/>
                  <a:pt x="505977" y="721245"/>
                </a:cubicBezTo>
                <a:close/>
                <a:moveTo>
                  <a:pt x="145360" y="714387"/>
                </a:moveTo>
                <a:cubicBezTo>
                  <a:pt x="144101" y="721112"/>
                  <a:pt x="143431" y="727932"/>
                  <a:pt x="143360" y="734771"/>
                </a:cubicBezTo>
                <a:lnTo>
                  <a:pt x="143455" y="735152"/>
                </a:lnTo>
                <a:cubicBezTo>
                  <a:pt x="142627" y="740381"/>
                  <a:pt x="142372" y="745677"/>
                  <a:pt x="142693" y="750963"/>
                </a:cubicBezTo>
                <a:cubicBezTo>
                  <a:pt x="143550" y="738771"/>
                  <a:pt x="144503" y="726579"/>
                  <a:pt x="145360" y="714387"/>
                </a:cubicBezTo>
                <a:close/>
                <a:moveTo>
                  <a:pt x="355672" y="700862"/>
                </a:moveTo>
                <a:lnTo>
                  <a:pt x="353481" y="702577"/>
                </a:lnTo>
                <a:lnTo>
                  <a:pt x="353481" y="702195"/>
                </a:lnTo>
                <a:cubicBezTo>
                  <a:pt x="352072" y="703338"/>
                  <a:pt x="350033" y="703253"/>
                  <a:pt x="348719" y="702005"/>
                </a:cubicBezTo>
                <a:cubicBezTo>
                  <a:pt x="348081" y="703091"/>
                  <a:pt x="347376" y="704138"/>
                  <a:pt x="346623" y="705148"/>
                </a:cubicBezTo>
                <a:cubicBezTo>
                  <a:pt x="350624" y="703910"/>
                  <a:pt x="354720" y="702481"/>
                  <a:pt x="358720" y="700862"/>
                </a:cubicBezTo>
                <a:close/>
                <a:moveTo>
                  <a:pt x="164696" y="697433"/>
                </a:moveTo>
                <a:cubicBezTo>
                  <a:pt x="164315" y="699147"/>
                  <a:pt x="163267" y="701624"/>
                  <a:pt x="163648" y="702767"/>
                </a:cubicBezTo>
                <a:cubicBezTo>
                  <a:pt x="164029" y="703910"/>
                  <a:pt x="164696" y="705053"/>
                  <a:pt x="164696" y="706196"/>
                </a:cubicBezTo>
                <a:cubicBezTo>
                  <a:pt x="164696" y="703624"/>
                  <a:pt x="164696" y="700290"/>
                  <a:pt x="164696" y="697433"/>
                </a:cubicBezTo>
                <a:close/>
                <a:moveTo>
                  <a:pt x="159362" y="693337"/>
                </a:moveTo>
                <a:cubicBezTo>
                  <a:pt x="158600" y="694956"/>
                  <a:pt x="157838" y="696576"/>
                  <a:pt x="157266" y="698195"/>
                </a:cubicBezTo>
                <a:cubicBezTo>
                  <a:pt x="157649" y="697823"/>
                  <a:pt x="158103" y="697528"/>
                  <a:pt x="158600" y="697338"/>
                </a:cubicBezTo>
                <a:lnTo>
                  <a:pt x="158505" y="697338"/>
                </a:lnTo>
                <a:cubicBezTo>
                  <a:pt x="158790" y="696004"/>
                  <a:pt x="158981" y="694671"/>
                  <a:pt x="159362" y="693337"/>
                </a:cubicBezTo>
                <a:close/>
                <a:moveTo>
                  <a:pt x="366435" y="692194"/>
                </a:moveTo>
                <a:lnTo>
                  <a:pt x="363768" y="694004"/>
                </a:lnTo>
                <a:lnTo>
                  <a:pt x="366435" y="692956"/>
                </a:lnTo>
                <a:cubicBezTo>
                  <a:pt x="366388" y="692709"/>
                  <a:pt x="366388" y="692442"/>
                  <a:pt x="366435" y="692194"/>
                </a:cubicBezTo>
                <a:close/>
                <a:moveTo>
                  <a:pt x="377961" y="689337"/>
                </a:moveTo>
                <a:lnTo>
                  <a:pt x="371619" y="693029"/>
                </a:lnTo>
                <a:lnTo>
                  <a:pt x="371579" y="692956"/>
                </a:lnTo>
                <a:lnTo>
                  <a:pt x="371579" y="693052"/>
                </a:lnTo>
                <a:lnTo>
                  <a:pt x="371619" y="693029"/>
                </a:lnTo>
                <a:lnTo>
                  <a:pt x="372055" y="693813"/>
                </a:lnTo>
                <a:cubicBezTo>
                  <a:pt x="374141" y="692480"/>
                  <a:pt x="376113" y="690985"/>
                  <a:pt x="377961" y="689337"/>
                </a:cubicBezTo>
                <a:close/>
                <a:moveTo>
                  <a:pt x="370245" y="673335"/>
                </a:moveTo>
                <a:lnTo>
                  <a:pt x="369756" y="673746"/>
                </a:lnTo>
                <a:lnTo>
                  <a:pt x="368721" y="674573"/>
                </a:lnTo>
                <a:lnTo>
                  <a:pt x="366912" y="675621"/>
                </a:lnTo>
                <a:cubicBezTo>
                  <a:pt x="362692" y="677907"/>
                  <a:pt x="358758" y="680688"/>
                  <a:pt x="355196" y="683907"/>
                </a:cubicBezTo>
                <a:cubicBezTo>
                  <a:pt x="351929" y="685660"/>
                  <a:pt x="349319" y="688441"/>
                  <a:pt x="347766" y="691813"/>
                </a:cubicBezTo>
                <a:lnTo>
                  <a:pt x="346623" y="693147"/>
                </a:lnTo>
                <a:lnTo>
                  <a:pt x="369756" y="673746"/>
                </a:lnTo>
                <a:lnTo>
                  <a:pt x="370150" y="673430"/>
                </a:lnTo>
                <a:close/>
                <a:moveTo>
                  <a:pt x="606656" y="611041"/>
                </a:moveTo>
                <a:cubicBezTo>
                  <a:pt x="568632" y="611736"/>
                  <a:pt x="532256" y="626691"/>
                  <a:pt x="504738" y="652951"/>
                </a:cubicBezTo>
                <a:cubicBezTo>
                  <a:pt x="545029" y="657999"/>
                  <a:pt x="577224" y="635711"/>
                  <a:pt x="606561" y="611232"/>
                </a:cubicBezTo>
                <a:close/>
                <a:moveTo>
                  <a:pt x="33727" y="597516"/>
                </a:moveTo>
                <a:cubicBezTo>
                  <a:pt x="32012" y="597963"/>
                  <a:pt x="30351" y="598601"/>
                  <a:pt x="28774" y="599421"/>
                </a:cubicBezTo>
                <a:cubicBezTo>
                  <a:pt x="22583" y="602564"/>
                  <a:pt x="18106" y="600659"/>
                  <a:pt x="20964" y="610851"/>
                </a:cubicBezTo>
                <a:cubicBezTo>
                  <a:pt x="24271" y="617747"/>
                  <a:pt x="28898" y="623928"/>
                  <a:pt x="34584" y="629044"/>
                </a:cubicBezTo>
                <a:lnTo>
                  <a:pt x="34299" y="628567"/>
                </a:lnTo>
                <a:cubicBezTo>
                  <a:pt x="45971" y="641531"/>
                  <a:pt x="60661" y="651408"/>
                  <a:pt x="77066" y="657333"/>
                </a:cubicBezTo>
                <a:cubicBezTo>
                  <a:pt x="73827" y="653808"/>
                  <a:pt x="70779" y="649713"/>
                  <a:pt x="67541" y="645712"/>
                </a:cubicBezTo>
                <a:cubicBezTo>
                  <a:pt x="55245" y="630586"/>
                  <a:pt x="43949" y="614680"/>
                  <a:pt x="33727" y="598087"/>
                </a:cubicBezTo>
                <a:cubicBezTo>
                  <a:pt x="33682" y="597897"/>
                  <a:pt x="33682" y="597706"/>
                  <a:pt x="33727" y="597516"/>
                </a:cubicBezTo>
                <a:close/>
                <a:moveTo>
                  <a:pt x="66398" y="594849"/>
                </a:moveTo>
                <a:cubicBezTo>
                  <a:pt x="56682" y="595801"/>
                  <a:pt x="45729" y="594563"/>
                  <a:pt x="36204" y="596658"/>
                </a:cubicBezTo>
                <a:cubicBezTo>
                  <a:pt x="43824" y="608850"/>
                  <a:pt x="51825" y="620757"/>
                  <a:pt x="60588" y="632187"/>
                </a:cubicBezTo>
                <a:cubicBezTo>
                  <a:pt x="67165" y="642540"/>
                  <a:pt x="75366" y="651770"/>
                  <a:pt x="84876" y="659523"/>
                </a:cubicBezTo>
                <a:cubicBezTo>
                  <a:pt x="88305" y="660476"/>
                  <a:pt x="91734" y="661333"/>
                  <a:pt x="95259" y="662000"/>
                </a:cubicBezTo>
                <a:cubicBezTo>
                  <a:pt x="81986" y="641578"/>
                  <a:pt x="72321" y="619023"/>
                  <a:pt x="66684" y="595325"/>
                </a:cubicBezTo>
                <a:close/>
                <a:moveTo>
                  <a:pt x="109356" y="579037"/>
                </a:moveTo>
                <a:cubicBezTo>
                  <a:pt x="96211" y="579513"/>
                  <a:pt x="96783" y="582561"/>
                  <a:pt x="87258" y="587800"/>
                </a:cubicBezTo>
                <a:lnTo>
                  <a:pt x="86972" y="587324"/>
                </a:lnTo>
                <a:cubicBezTo>
                  <a:pt x="82266" y="590581"/>
                  <a:pt x="77096" y="593124"/>
                  <a:pt x="71637" y="594849"/>
                </a:cubicBezTo>
                <a:lnTo>
                  <a:pt x="69160" y="594849"/>
                </a:lnTo>
                <a:cubicBezTo>
                  <a:pt x="74788" y="618223"/>
                  <a:pt x="84459" y="640435"/>
                  <a:pt x="97735" y="660476"/>
                </a:cubicBezTo>
                <a:cubicBezTo>
                  <a:pt x="104974" y="633920"/>
                  <a:pt x="108877" y="606564"/>
                  <a:pt x="109356" y="579037"/>
                </a:cubicBezTo>
                <a:close/>
                <a:moveTo>
                  <a:pt x="114118" y="578942"/>
                </a:moveTo>
                <a:lnTo>
                  <a:pt x="112689" y="579037"/>
                </a:lnTo>
                <a:cubicBezTo>
                  <a:pt x="112242" y="606955"/>
                  <a:pt x="108274" y="634701"/>
                  <a:pt x="100878" y="661619"/>
                </a:cubicBezTo>
                <a:cubicBezTo>
                  <a:pt x="100743" y="662190"/>
                  <a:pt x="100226" y="662590"/>
                  <a:pt x="99640" y="662571"/>
                </a:cubicBezTo>
                <a:lnTo>
                  <a:pt x="99640" y="663238"/>
                </a:lnTo>
                <a:lnTo>
                  <a:pt x="100307" y="663238"/>
                </a:lnTo>
                <a:cubicBezTo>
                  <a:pt x="108306" y="651703"/>
                  <a:pt x="115468" y="639607"/>
                  <a:pt x="121738" y="627043"/>
                </a:cubicBezTo>
                <a:cubicBezTo>
                  <a:pt x="125548" y="619137"/>
                  <a:pt x="142598" y="590658"/>
                  <a:pt x="134121" y="581895"/>
                </a:cubicBezTo>
                <a:cubicBezTo>
                  <a:pt x="127697" y="579666"/>
                  <a:pt x="120911" y="578666"/>
                  <a:pt x="114118" y="578942"/>
                </a:cubicBezTo>
                <a:close/>
                <a:moveTo>
                  <a:pt x="381390" y="561892"/>
                </a:moveTo>
                <a:lnTo>
                  <a:pt x="380913" y="561987"/>
                </a:lnTo>
                <a:lnTo>
                  <a:pt x="381751" y="562664"/>
                </a:lnTo>
                <a:lnTo>
                  <a:pt x="406107" y="614673"/>
                </a:lnTo>
                <a:cubicBezTo>
                  <a:pt x="418347" y="630139"/>
                  <a:pt x="434254" y="641569"/>
                  <a:pt x="452827" y="643236"/>
                </a:cubicBezTo>
                <a:cubicBezTo>
                  <a:pt x="452160" y="639616"/>
                  <a:pt x="452160" y="635997"/>
                  <a:pt x="452160" y="632282"/>
                </a:cubicBezTo>
                <a:cubicBezTo>
                  <a:pt x="452056" y="632301"/>
                  <a:pt x="451941" y="632310"/>
                  <a:pt x="451837" y="632310"/>
                </a:cubicBezTo>
                <a:cubicBezTo>
                  <a:pt x="450103" y="632396"/>
                  <a:pt x="448627" y="631063"/>
                  <a:pt x="448541" y="629329"/>
                </a:cubicBezTo>
                <a:cubicBezTo>
                  <a:pt x="447017" y="610470"/>
                  <a:pt x="426348" y="598754"/>
                  <a:pt x="413013" y="587895"/>
                </a:cubicBezTo>
                <a:lnTo>
                  <a:pt x="381751" y="562664"/>
                </a:lnTo>
                <a:close/>
                <a:moveTo>
                  <a:pt x="223846" y="551224"/>
                </a:moveTo>
                <a:cubicBezTo>
                  <a:pt x="244896" y="598849"/>
                  <a:pt x="274995" y="652570"/>
                  <a:pt x="333288" y="653808"/>
                </a:cubicBezTo>
                <a:cubicBezTo>
                  <a:pt x="320715" y="598849"/>
                  <a:pt x="275853" y="565416"/>
                  <a:pt x="223846" y="551224"/>
                </a:cubicBezTo>
                <a:close/>
                <a:moveTo>
                  <a:pt x="266137" y="502265"/>
                </a:moveTo>
                <a:cubicBezTo>
                  <a:pt x="265962" y="502590"/>
                  <a:pt x="265697" y="502856"/>
                  <a:pt x="265375" y="503028"/>
                </a:cubicBezTo>
                <a:lnTo>
                  <a:pt x="266137" y="503123"/>
                </a:lnTo>
                <a:cubicBezTo>
                  <a:pt x="266177" y="502837"/>
                  <a:pt x="266177" y="502552"/>
                  <a:pt x="266137" y="502265"/>
                </a:cubicBezTo>
                <a:close/>
                <a:moveTo>
                  <a:pt x="435984" y="501753"/>
                </a:moveTo>
                <a:lnTo>
                  <a:pt x="436349" y="501789"/>
                </a:lnTo>
                <a:lnTo>
                  <a:pt x="435873" y="501789"/>
                </a:lnTo>
                <a:close/>
                <a:moveTo>
                  <a:pt x="424538" y="501694"/>
                </a:moveTo>
                <a:lnTo>
                  <a:pt x="424062" y="501789"/>
                </a:lnTo>
                <a:lnTo>
                  <a:pt x="424134" y="501924"/>
                </a:lnTo>
                <a:lnTo>
                  <a:pt x="416345" y="506362"/>
                </a:lnTo>
                <a:cubicBezTo>
                  <a:pt x="412626" y="512148"/>
                  <a:pt x="420895" y="520506"/>
                  <a:pt x="428253" y="524364"/>
                </a:cubicBezTo>
                <a:cubicBezTo>
                  <a:pt x="433396" y="526707"/>
                  <a:pt x="438711" y="528650"/>
                  <a:pt x="444159" y="530174"/>
                </a:cubicBezTo>
                <a:cubicBezTo>
                  <a:pt x="439968" y="524745"/>
                  <a:pt x="434920" y="519220"/>
                  <a:pt x="430443" y="513696"/>
                </a:cubicBezTo>
                <a:lnTo>
                  <a:pt x="424134" y="501924"/>
                </a:lnTo>
                <a:close/>
                <a:moveTo>
                  <a:pt x="555983" y="501027"/>
                </a:moveTo>
                <a:cubicBezTo>
                  <a:pt x="555554" y="501313"/>
                  <a:pt x="555069" y="501475"/>
                  <a:pt x="554554" y="501504"/>
                </a:cubicBezTo>
                <a:lnTo>
                  <a:pt x="555411" y="502647"/>
                </a:lnTo>
                <a:close/>
                <a:moveTo>
                  <a:pt x="441111" y="500075"/>
                </a:moveTo>
                <a:lnTo>
                  <a:pt x="435984" y="501753"/>
                </a:lnTo>
                <a:lnTo>
                  <a:pt x="426729" y="500837"/>
                </a:lnTo>
                <a:cubicBezTo>
                  <a:pt x="426633" y="507028"/>
                  <a:pt x="434349" y="513791"/>
                  <a:pt x="437873" y="518077"/>
                </a:cubicBezTo>
                <a:lnTo>
                  <a:pt x="445683" y="527602"/>
                </a:lnTo>
                <a:cubicBezTo>
                  <a:pt x="443016" y="518658"/>
                  <a:pt x="441483" y="509409"/>
                  <a:pt x="441111" y="500075"/>
                </a:cubicBezTo>
                <a:close/>
                <a:moveTo>
                  <a:pt x="463781" y="495884"/>
                </a:moveTo>
                <a:cubicBezTo>
                  <a:pt x="460809" y="507904"/>
                  <a:pt x="456161" y="519449"/>
                  <a:pt x="449970" y="530174"/>
                </a:cubicBezTo>
                <a:cubicBezTo>
                  <a:pt x="450798" y="530460"/>
                  <a:pt x="451398" y="531203"/>
                  <a:pt x="451494" y="532079"/>
                </a:cubicBezTo>
                <a:cubicBezTo>
                  <a:pt x="459971" y="526840"/>
                  <a:pt x="475116" y="515505"/>
                  <a:pt x="476735" y="504647"/>
                </a:cubicBezTo>
                <a:cubicBezTo>
                  <a:pt x="478545" y="492074"/>
                  <a:pt x="474830" y="499027"/>
                  <a:pt x="469972" y="497503"/>
                </a:cubicBezTo>
                <a:cubicBezTo>
                  <a:pt x="467953" y="496808"/>
                  <a:pt x="465886" y="496265"/>
                  <a:pt x="463781" y="495884"/>
                </a:cubicBezTo>
                <a:close/>
                <a:moveTo>
                  <a:pt x="460447" y="495503"/>
                </a:moveTo>
                <a:lnTo>
                  <a:pt x="460417" y="495581"/>
                </a:lnTo>
                <a:lnTo>
                  <a:pt x="447207" y="497598"/>
                </a:lnTo>
                <a:lnTo>
                  <a:pt x="443969" y="499122"/>
                </a:lnTo>
                <a:cubicBezTo>
                  <a:pt x="444188" y="508352"/>
                  <a:pt x="445636" y="517515"/>
                  <a:pt x="448255" y="526364"/>
                </a:cubicBezTo>
                <a:lnTo>
                  <a:pt x="460417" y="495581"/>
                </a:lnTo>
                <a:lnTo>
                  <a:pt x="460923" y="495503"/>
                </a:lnTo>
                <a:close/>
                <a:moveTo>
                  <a:pt x="253945" y="493027"/>
                </a:moveTo>
                <a:lnTo>
                  <a:pt x="253850" y="493503"/>
                </a:lnTo>
                <a:lnTo>
                  <a:pt x="254434" y="494119"/>
                </a:lnTo>
                <a:lnTo>
                  <a:pt x="255564" y="496646"/>
                </a:lnTo>
                <a:lnTo>
                  <a:pt x="255564" y="495312"/>
                </a:lnTo>
                <a:lnTo>
                  <a:pt x="254434" y="494119"/>
                </a:lnTo>
                <a:close/>
                <a:moveTo>
                  <a:pt x="550458" y="473881"/>
                </a:moveTo>
                <a:lnTo>
                  <a:pt x="550173" y="473977"/>
                </a:lnTo>
                <a:lnTo>
                  <a:pt x="550173" y="474705"/>
                </a:lnTo>
                <a:lnTo>
                  <a:pt x="549601" y="476358"/>
                </a:lnTo>
                <a:lnTo>
                  <a:pt x="550173" y="475500"/>
                </a:lnTo>
                <a:lnTo>
                  <a:pt x="550173" y="474705"/>
                </a:lnTo>
                <a:close/>
                <a:moveTo>
                  <a:pt x="266042" y="460546"/>
                </a:moveTo>
                <a:cubicBezTo>
                  <a:pt x="265756" y="461022"/>
                  <a:pt x="265089" y="461499"/>
                  <a:pt x="265089" y="462070"/>
                </a:cubicBezTo>
                <a:lnTo>
                  <a:pt x="265089" y="462927"/>
                </a:lnTo>
                <a:cubicBezTo>
                  <a:pt x="265089" y="466452"/>
                  <a:pt x="265089" y="469976"/>
                  <a:pt x="265089" y="473500"/>
                </a:cubicBezTo>
                <a:cubicBezTo>
                  <a:pt x="265647" y="473319"/>
                  <a:pt x="266247" y="473319"/>
                  <a:pt x="266804" y="473500"/>
                </a:cubicBezTo>
                <a:lnTo>
                  <a:pt x="266899" y="472929"/>
                </a:lnTo>
                <a:cubicBezTo>
                  <a:pt x="266994" y="470928"/>
                  <a:pt x="266994" y="469023"/>
                  <a:pt x="266804" y="468071"/>
                </a:cubicBezTo>
                <a:cubicBezTo>
                  <a:pt x="266791" y="465547"/>
                  <a:pt x="266536" y="463023"/>
                  <a:pt x="266042" y="460546"/>
                </a:cubicBezTo>
                <a:close/>
                <a:moveTo>
                  <a:pt x="707811" y="456069"/>
                </a:moveTo>
                <a:cubicBezTo>
                  <a:pt x="694000" y="468547"/>
                  <a:pt x="674283" y="465213"/>
                  <a:pt x="657900" y="472262"/>
                </a:cubicBezTo>
                <a:cubicBezTo>
                  <a:pt x="657805" y="472871"/>
                  <a:pt x="657577" y="473462"/>
                  <a:pt x="657234" y="473977"/>
                </a:cubicBezTo>
                <a:cubicBezTo>
                  <a:pt x="667016" y="475338"/>
                  <a:pt x="676960" y="475081"/>
                  <a:pt x="686666" y="473214"/>
                </a:cubicBezTo>
                <a:cubicBezTo>
                  <a:pt x="691619" y="472167"/>
                  <a:pt x="710955" y="468166"/>
                  <a:pt x="712098" y="463689"/>
                </a:cubicBezTo>
                <a:lnTo>
                  <a:pt x="712193" y="463499"/>
                </a:lnTo>
                <a:cubicBezTo>
                  <a:pt x="712955" y="460546"/>
                  <a:pt x="710955" y="457879"/>
                  <a:pt x="707811" y="456069"/>
                </a:cubicBezTo>
                <a:close/>
                <a:moveTo>
                  <a:pt x="395391" y="451497"/>
                </a:moveTo>
                <a:cubicBezTo>
                  <a:pt x="373389" y="463785"/>
                  <a:pt x="352529" y="480834"/>
                  <a:pt x="350719" y="507981"/>
                </a:cubicBezTo>
                <a:cubicBezTo>
                  <a:pt x="350710" y="508828"/>
                  <a:pt x="350329" y="509638"/>
                  <a:pt x="349671" y="510171"/>
                </a:cubicBezTo>
                <a:cubicBezTo>
                  <a:pt x="374817" y="499218"/>
                  <a:pt x="385771" y="475786"/>
                  <a:pt x="395296" y="451593"/>
                </a:cubicBezTo>
                <a:close/>
                <a:moveTo>
                  <a:pt x="550173" y="440067"/>
                </a:moveTo>
                <a:lnTo>
                  <a:pt x="550173" y="440639"/>
                </a:lnTo>
                <a:lnTo>
                  <a:pt x="550308" y="440606"/>
                </a:lnTo>
                <a:lnTo>
                  <a:pt x="554078" y="455688"/>
                </a:lnTo>
                <a:cubicBezTo>
                  <a:pt x="553221" y="450545"/>
                  <a:pt x="551982" y="445497"/>
                  <a:pt x="550554" y="440544"/>
                </a:cubicBezTo>
                <a:lnTo>
                  <a:pt x="550308" y="440606"/>
                </a:lnTo>
                <a:close/>
                <a:moveTo>
                  <a:pt x="689809" y="434733"/>
                </a:moveTo>
                <a:cubicBezTo>
                  <a:pt x="680389" y="446592"/>
                  <a:pt x="670245" y="457860"/>
                  <a:pt x="659424" y="468452"/>
                </a:cubicBezTo>
                <a:cubicBezTo>
                  <a:pt x="674855" y="463308"/>
                  <a:pt x="693333" y="465023"/>
                  <a:pt x="706002" y="453783"/>
                </a:cubicBezTo>
                <a:cubicBezTo>
                  <a:pt x="703916" y="452174"/>
                  <a:pt x="701973" y="450392"/>
                  <a:pt x="700191" y="448449"/>
                </a:cubicBezTo>
                <a:lnTo>
                  <a:pt x="700287" y="448259"/>
                </a:lnTo>
                <a:cubicBezTo>
                  <a:pt x="696762" y="443782"/>
                  <a:pt x="696381" y="440067"/>
                  <a:pt x="692000" y="436257"/>
                </a:cubicBezTo>
                <a:cubicBezTo>
                  <a:pt x="691333" y="435667"/>
                  <a:pt x="690600" y="435152"/>
                  <a:pt x="689809" y="434733"/>
                </a:cubicBezTo>
                <a:close/>
                <a:moveTo>
                  <a:pt x="671521" y="425018"/>
                </a:moveTo>
                <a:cubicBezTo>
                  <a:pt x="662434" y="437134"/>
                  <a:pt x="657338" y="451783"/>
                  <a:pt x="656948" y="466928"/>
                </a:cubicBezTo>
                <a:cubicBezTo>
                  <a:pt x="667778" y="456250"/>
                  <a:pt x="677989" y="444963"/>
                  <a:pt x="687523" y="433114"/>
                </a:cubicBezTo>
                <a:lnTo>
                  <a:pt x="687618" y="432924"/>
                </a:lnTo>
                <a:cubicBezTo>
                  <a:pt x="682827" y="431161"/>
                  <a:pt x="678151" y="429095"/>
                  <a:pt x="673617" y="426732"/>
                </a:cubicBezTo>
                <a:cubicBezTo>
                  <a:pt x="672874" y="426218"/>
                  <a:pt x="672169" y="425647"/>
                  <a:pt x="671521" y="425018"/>
                </a:cubicBezTo>
                <a:close/>
                <a:moveTo>
                  <a:pt x="102045" y="418372"/>
                </a:moveTo>
                <a:cubicBezTo>
                  <a:pt x="101331" y="419182"/>
                  <a:pt x="102307" y="421175"/>
                  <a:pt x="104974" y="424351"/>
                </a:cubicBezTo>
                <a:cubicBezTo>
                  <a:pt x="114204" y="435152"/>
                  <a:pt x="125263" y="444249"/>
                  <a:pt x="137645" y="451212"/>
                </a:cubicBezTo>
                <a:lnTo>
                  <a:pt x="137740" y="450735"/>
                </a:lnTo>
                <a:cubicBezTo>
                  <a:pt x="156695" y="461689"/>
                  <a:pt x="191175" y="475024"/>
                  <a:pt x="211083" y="459784"/>
                </a:cubicBezTo>
                <a:cubicBezTo>
                  <a:pt x="195898" y="448716"/>
                  <a:pt x="179386" y="439601"/>
                  <a:pt x="161934" y="432638"/>
                </a:cubicBezTo>
                <a:cubicBezTo>
                  <a:pt x="148218" y="427304"/>
                  <a:pt x="123929" y="416827"/>
                  <a:pt x="109260" y="419494"/>
                </a:cubicBezTo>
                <a:cubicBezTo>
                  <a:pt x="105165" y="417937"/>
                  <a:pt x="102760" y="417563"/>
                  <a:pt x="102045" y="418372"/>
                </a:cubicBezTo>
                <a:close/>
                <a:moveTo>
                  <a:pt x="662365" y="417684"/>
                </a:moveTo>
                <a:lnTo>
                  <a:pt x="655083" y="419389"/>
                </a:lnTo>
                <a:lnTo>
                  <a:pt x="655138" y="419208"/>
                </a:lnTo>
                <a:lnTo>
                  <a:pt x="655043" y="419398"/>
                </a:lnTo>
                <a:lnTo>
                  <a:pt x="655083" y="419389"/>
                </a:lnTo>
                <a:lnTo>
                  <a:pt x="647804" y="443366"/>
                </a:lnTo>
                <a:cubicBezTo>
                  <a:pt x="647399" y="453426"/>
                  <a:pt x="648947" y="463975"/>
                  <a:pt x="652185" y="470452"/>
                </a:cubicBezTo>
                <a:lnTo>
                  <a:pt x="653233" y="469214"/>
                </a:lnTo>
                <a:cubicBezTo>
                  <a:pt x="653481" y="468881"/>
                  <a:pt x="653805" y="468623"/>
                  <a:pt x="654186" y="468452"/>
                </a:cubicBezTo>
                <a:cubicBezTo>
                  <a:pt x="654109" y="452088"/>
                  <a:pt x="659434" y="436153"/>
                  <a:pt x="669330" y="423113"/>
                </a:cubicBezTo>
                <a:cubicBezTo>
                  <a:pt x="666949" y="420970"/>
                  <a:pt x="664687" y="418732"/>
                  <a:pt x="662365" y="417684"/>
                </a:cubicBezTo>
                <a:close/>
                <a:moveTo>
                  <a:pt x="542553" y="417398"/>
                </a:moveTo>
                <a:cubicBezTo>
                  <a:pt x="542553" y="418446"/>
                  <a:pt x="542553" y="419494"/>
                  <a:pt x="542553" y="420446"/>
                </a:cubicBezTo>
                <a:cubicBezTo>
                  <a:pt x="543219" y="420875"/>
                  <a:pt x="543724" y="421513"/>
                  <a:pt x="543981" y="422256"/>
                </a:cubicBezTo>
                <a:cubicBezTo>
                  <a:pt x="544362" y="423208"/>
                  <a:pt x="545029" y="424256"/>
                  <a:pt x="545029" y="425304"/>
                </a:cubicBezTo>
                <a:lnTo>
                  <a:pt x="545696" y="425208"/>
                </a:lnTo>
                <a:cubicBezTo>
                  <a:pt x="545591" y="424608"/>
                  <a:pt x="545724" y="423989"/>
                  <a:pt x="546077" y="423494"/>
                </a:cubicBezTo>
                <a:cubicBezTo>
                  <a:pt x="544934" y="421398"/>
                  <a:pt x="543791" y="419398"/>
                  <a:pt x="542553" y="417398"/>
                </a:cubicBezTo>
                <a:close/>
                <a:moveTo>
                  <a:pt x="536933" y="410635"/>
                </a:moveTo>
                <a:lnTo>
                  <a:pt x="536647" y="410730"/>
                </a:lnTo>
                <a:lnTo>
                  <a:pt x="536647" y="415054"/>
                </a:lnTo>
                <a:lnTo>
                  <a:pt x="535028" y="440067"/>
                </a:lnTo>
                <a:cubicBezTo>
                  <a:pt x="535552" y="439877"/>
                  <a:pt x="536123" y="439877"/>
                  <a:pt x="536647" y="440067"/>
                </a:cubicBezTo>
                <a:lnTo>
                  <a:pt x="536647" y="415054"/>
                </a:lnTo>
                <a:close/>
                <a:moveTo>
                  <a:pt x="286330" y="358533"/>
                </a:moveTo>
                <a:lnTo>
                  <a:pt x="286235" y="358629"/>
                </a:lnTo>
                <a:lnTo>
                  <a:pt x="286335" y="358750"/>
                </a:lnTo>
                <a:lnTo>
                  <a:pt x="287158" y="396016"/>
                </a:lnTo>
                <a:cubicBezTo>
                  <a:pt x="290390" y="432561"/>
                  <a:pt x="302999" y="464832"/>
                  <a:pt x="344433" y="479691"/>
                </a:cubicBezTo>
                <a:lnTo>
                  <a:pt x="344433" y="478072"/>
                </a:lnTo>
                <a:cubicBezTo>
                  <a:pt x="343213" y="477958"/>
                  <a:pt x="342166" y="477139"/>
                  <a:pt x="341766" y="475977"/>
                </a:cubicBezTo>
                <a:cubicBezTo>
                  <a:pt x="330836" y="445116"/>
                  <a:pt x="323978" y="411362"/>
                  <a:pt x="307047" y="383796"/>
                </a:cubicBezTo>
                <a:lnTo>
                  <a:pt x="286335" y="358750"/>
                </a:lnTo>
                <a:close/>
                <a:moveTo>
                  <a:pt x="463209" y="334340"/>
                </a:moveTo>
                <a:lnTo>
                  <a:pt x="462638" y="336054"/>
                </a:lnTo>
                <a:cubicBezTo>
                  <a:pt x="462562" y="336454"/>
                  <a:pt x="462314" y="336797"/>
                  <a:pt x="461971" y="337007"/>
                </a:cubicBezTo>
                <a:cubicBezTo>
                  <a:pt x="472953" y="343579"/>
                  <a:pt x="485307" y="347494"/>
                  <a:pt x="498071" y="348437"/>
                </a:cubicBezTo>
                <a:lnTo>
                  <a:pt x="498547" y="348342"/>
                </a:lnTo>
                <a:cubicBezTo>
                  <a:pt x="506929" y="348818"/>
                  <a:pt x="525312" y="350437"/>
                  <a:pt x="520359" y="338436"/>
                </a:cubicBezTo>
                <a:cubicBezTo>
                  <a:pt x="520045" y="338664"/>
                  <a:pt x="519693" y="338836"/>
                  <a:pt x="519312" y="338912"/>
                </a:cubicBezTo>
                <a:cubicBezTo>
                  <a:pt x="510834" y="339102"/>
                  <a:pt x="502357" y="339007"/>
                  <a:pt x="493880" y="338436"/>
                </a:cubicBezTo>
                <a:cubicBezTo>
                  <a:pt x="484698" y="336835"/>
                  <a:pt x="475373" y="336235"/>
                  <a:pt x="466067" y="336626"/>
                </a:cubicBezTo>
                <a:cubicBezTo>
                  <a:pt x="465791" y="336654"/>
                  <a:pt x="465505" y="336607"/>
                  <a:pt x="465248" y="336483"/>
                </a:cubicBezTo>
                <a:cubicBezTo>
                  <a:pt x="464438" y="336111"/>
                  <a:pt x="464076" y="335150"/>
                  <a:pt x="464448" y="334340"/>
                </a:cubicBezTo>
                <a:close/>
                <a:moveTo>
                  <a:pt x="510930" y="315385"/>
                </a:moveTo>
                <a:cubicBezTo>
                  <a:pt x="496166" y="321957"/>
                  <a:pt x="481212" y="327958"/>
                  <a:pt x="465972" y="333197"/>
                </a:cubicBezTo>
                <a:cubicBezTo>
                  <a:pt x="474001" y="332816"/>
                  <a:pt x="482050" y="333292"/>
                  <a:pt x="489975" y="334626"/>
                </a:cubicBezTo>
                <a:cubicBezTo>
                  <a:pt x="499690" y="335531"/>
                  <a:pt x="509463" y="335816"/>
                  <a:pt x="519216" y="335483"/>
                </a:cubicBezTo>
                <a:lnTo>
                  <a:pt x="519693" y="335388"/>
                </a:lnTo>
                <a:cubicBezTo>
                  <a:pt x="517197" y="332625"/>
                  <a:pt x="514940" y="329663"/>
                  <a:pt x="512930" y="326529"/>
                </a:cubicBezTo>
                <a:cubicBezTo>
                  <a:pt x="511625" y="322958"/>
                  <a:pt x="510949" y="319186"/>
                  <a:pt x="510930" y="315385"/>
                </a:cubicBezTo>
                <a:close/>
                <a:moveTo>
                  <a:pt x="101069" y="313099"/>
                </a:moveTo>
                <a:cubicBezTo>
                  <a:pt x="95068" y="315099"/>
                  <a:pt x="89544" y="317671"/>
                  <a:pt x="88496" y="322624"/>
                </a:cubicBezTo>
                <a:cubicBezTo>
                  <a:pt x="86305" y="333864"/>
                  <a:pt x="143741" y="349008"/>
                  <a:pt x="160886" y="354342"/>
                </a:cubicBezTo>
                <a:cubicBezTo>
                  <a:pt x="146122" y="346056"/>
                  <a:pt x="130692" y="338340"/>
                  <a:pt x="116595" y="328815"/>
                </a:cubicBezTo>
                <a:cubicBezTo>
                  <a:pt x="112213" y="325958"/>
                  <a:pt x="102021" y="319481"/>
                  <a:pt x="101069" y="313099"/>
                </a:cubicBezTo>
                <a:close/>
                <a:moveTo>
                  <a:pt x="655900" y="301098"/>
                </a:moveTo>
                <a:cubicBezTo>
                  <a:pt x="642470" y="316719"/>
                  <a:pt x="625896" y="329768"/>
                  <a:pt x="612180" y="345294"/>
                </a:cubicBezTo>
                <a:cubicBezTo>
                  <a:pt x="622372" y="343294"/>
                  <a:pt x="631897" y="341198"/>
                  <a:pt x="641422" y="338531"/>
                </a:cubicBezTo>
                <a:cubicBezTo>
                  <a:pt x="647318" y="337569"/>
                  <a:pt x="653052" y="335807"/>
                  <a:pt x="658472" y="333292"/>
                </a:cubicBezTo>
                <a:cubicBezTo>
                  <a:pt x="661901" y="330911"/>
                  <a:pt x="669616" y="313004"/>
                  <a:pt x="666949" y="308241"/>
                </a:cubicBezTo>
                <a:lnTo>
                  <a:pt x="666949" y="308146"/>
                </a:lnTo>
                <a:cubicBezTo>
                  <a:pt x="666092" y="306622"/>
                  <a:pt x="659234" y="304241"/>
                  <a:pt x="657329" y="302717"/>
                </a:cubicBezTo>
                <a:close/>
                <a:moveTo>
                  <a:pt x="130787" y="297097"/>
                </a:moveTo>
                <a:lnTo>
                  <a:pt x="130311" y="297192"/>
                </a:lnTo>
                <a:lnTo>
                  <a:pt x="130387" y="297338"/>
                </a:lnTo>
                <a:lnTo>
                  <a:pt x="112404" y="308146"/>
                </a:lnTo>
                <a:cubicBezTo>
                  <a:pt x="109499" y="309518"/>
                  <a:pt x="106509" y="310689"/>
                  <a:pt x="103450" y="311670"/>
                </a:cubicBezTo>
                <a:cubicBezTo>
                  <a:pt x="102879" y="319671"/>
                  <a:pt x="124881" y="330435"/>
                  <a:pt x="130596" y="333673"/>
                </a:cubicBezTo>
                <a:lnTo>
                  <a:pt x="157457" y="348913"/>
                </a:lnTo>
                <a:lnTo>
                  <a:pt x="130387" y="297338"/>
                </a:lnTo>
                <a:close/>
                <a:moveTo>
                  <a:pt x="164886" y="290525"/>
                </a:moveTo>
                <a:cubicBezTo>
                  <a:pt x="162981" y="290715"/>
                  <a:pt x="160981" y="292430"/>
                  <a:pt x="158981" y="292430"/>
                </a:cubicBezTo>
                <a:lnTo>
                  <a:pt x="148046" y="290828"/>
                </a:lnTo>
                <a:lnTo>
                  <a:pt x="148408" y="290715"/>
                </a:lnTo>
                <a:lnTo>
                  <a:pt x="147932" y="290811"/>
                </a:lnTo>
                <a:lnTo>
                  <a:pt x="148046" y="290828"/>
                </a:lnTo>
                <a:lnTo>
                  <a:pt x="132787" y="295573"/>
                </a:lnTo>
                <a:cubicBezTo>
                  <a:pt x="139299" y="314204"/>
                  <a:pt x="148544" y="331759"/>
                  <a:pt x="160219" y="347675"/>
                </a:cubicBezTo>
                <a:cubicBezTo>
                  <a:pt x="160617" y="328520"/>
                  <a:pt x="162399" y="309423"/>
                  <a:pt x="165553" y="290525"/>
                </a:cubicBezTo>
                <a:close/>
                <a:moveTo>
                  <a:pt x="168887" y="290334"/>
                </a:moveTo>
                <a:cubicBezTo>
                  <a:pt x="165524" y="309946"/>
                  <a:pt x="163677" y="329787"/>
                  <a:pt x="163362" y="349675"/>
                </a:cubicBezTo>
                <a:cubicBezTo>
                  <a:pt x="165392" y="344046"/>
                  <a:pt x="168077" y="338674"/>
                  <a:pt x="171363" y="333673"/>
                </a:cubicBezTo>
                <a:cubicBezTo>
                  <a:pt x="174983" y="327577"/>
                  <a:pt x="195462" y="303098"/>
                  <a:pt x="190413" y="296145"/>
                </a:cubicBezTo>
                <a:lnTo>
                  <a:pt x="190890" y="296049"/>
                </a:lnTo>
                <a:cubicBezTo>
                  <a:pt x="186699" y="290525"/>
                  <a:pt x="176031" y="290049"/>
                  <a:pt x="168887" y="290334"/>
                </a:cubicBezTo>
                <a:close/>
                <a:moveTo>
                  <a:pt x="493594" y="289953"/>
                </a:moveTo>
                <a:cubicBezTo>
                  <a:pt x="483307" y="303288"/>
                  <a:pt x="469877" y="313956"/>
                  <a:pt x="464257" y="330815"/>
                </a:cubicBezTo>
                <a:cubicBezTo>
                  <a:pt x="480069" y="325386"/>
                  <a:pt x="495499" y="319195"/>
                  <a:pt x="510739" y="312337"/>
                </a:cubicBezTo>
                <a:cubicBezTo>
                  <a:pt x="510577" y="310737"/>
                  <a:pt x="510320" y="309146"/>
                  <a:pt x="509977" y="307575"/>
                </a:cubicBezTo>
                <a:cubicBezTo>
                  <a:pt x="506739" y="293573"/>
                  <a:pt x="500833" y="297764"/>
                  <a:pt x="493880" y="290334"/>
                </a:cubicBezTo>
                <a:close/>
                <a:moveTo>
                  <a:pt x="628563" y="282333"/>
                </a:moveTo>
                <a:cubicBezTo>
                  <a:pt x="622344" y="292182"/>
                  <a:pt x="617476" y="302812"/>
                  <a:pt x="614085" y="313956"/>
                </a:cubicBezTo>
                <a:cubicBezTo>
                  <a:pt x="611418" y="323577"/>
                  <a:pt x="611323" y="333578"/>
                  <a:pt x="609513" y="343103"/>
                </a:cubicBezTo>
                <a:cubicBezTo>
                  <a:pt x="623325" y="327101"/>
                  <a:pt x="639993" y="314528"/>
                  <a:pt x="653519" y="298526"/>
                </a:cubicBezTo>
                <a:cubicBezTo>
                  <a:pt x="648852" y="292715"/>
                  <a:pt x="648947" y="289096"/>
                  <a:pt x="638374" y="285096"/>
                </a:cubicBezTo>
                <a:lnTo>
                  <a:pt x="638660" y="285000"/>
                </a:lnTo>
                <a:cubicBezTo>
                  <a:pt x="635402" y="283743"/>
                  <a:pt x="632021" y="282848"/>
                  <a:pt x="628563" y="282333"/>
                </a:cubicBezTo>
                <a:close/>
                <a:moveTo>
                  <a:pt x="472353" y="277857"/>
                </a:moveTo>
                <a:cubicBezTo>
                  <a:pt x="465495" y="279666"/>
                  <a:pt x="459780" y="297097"/>
                  <a:pt x="458542" y="302812"/>
                </a:cubicBezTo>
                <a:lnTo>
                  <a:pt x="459018" y="302717"/>
                </a:lnTo>
                <a:cubicBezTo>
                  <a:pt x="457018" y="312366"/>
                  <a:pt x="457847" y="322386"/>
                  <a:pt x="461400" y="331578"/>
                </a:cubicBezTo>
                <a:cubicBezTo>
                  <a:pt x="463543" y="323158"/>
                  <a:pt x="467467" y="315290"/>
                  <a:pt x="472925" y="308527"/>
                </a:cubicBezTo>
                <a:cubicBezTo>
                  <a:pt x="478735" y="300812"/>
                  <a:pt x="485784" y="294811"/>
                  <a:pt x="491975" y="287382"/>
                </a:cubicBezTo>
                <a:lnTo>
                  <a:pt x="491118" y="286048"/>
                </a:lnTo>
                <a:cubicBezTo>
                  <a:pt x="490546" y="284715"/>
                  <a:pt x="489498" y="283381"/>
                  <a:pt x="489498" y="281952"/>
                </a:cubicBezTo>
                <a:close/>
                <a:moveTo>
                  <a:pt x="602846" y="271475"/>
                </a:moveTo>
                <a:cubicBezTo>
                  <a:pt x="597226" y="296526"/>
                  <a:pt x="594559" y="319481"/>
                  <a:pt x="606751" y="342150"/>
                </a:cubicBezTo>
                <a:cubicBezTo>
                  <a:pt x="608028" y="331025"/>
                  <a:pt x="609971" y="319995"/>
                  <a:pt x="612561" y="309099"/>
                </a:cubicBezTo>
                <a:cubicBezTo>
                  <a:pt x="615848" y="299612"/>
                  <a:pt x="620162" y="290506"/>
                  <a:pt x="625420" y="281952"/>
                </a:cubicBezTo>
                <a:lnTo>
                  <a:pt x="620943" y="281476"/>
                </a:lnTo>
                <a:cubicBezTo>
                  <a:pt x="616019" y="281162"/>
                  <a:pt x="611304" y="279362"/>
                  <a:pt x="607418" y="276333"/>
                </a:cubicBezTo>
                <a:lnTo>
                  <a:pt x="607704" y="276237"/>
                </a:lnTo>
                <a:cubicBezTo>
                  <a:pt x="605922" y="274828"/>
                  <a:pt x="604294" y="273227"/>
                  <a:pt x="602846" y="271475"/>
                </a:cubicBezTo>
                <a:close/>
                <a:moveTo>
                  <a:pt x="599417" y="268617"/>
                </a:moveTo>
                <a:cubicBezTo>
                  <a:pt x="596464" y="263760"/>
                  <a:pt x="593226" y="264140"/>
                  <a:pt x="589892" y="269951"/>
                </a:cubicBezTo>
                <a:cubicBezTo>
                  <a:pt x="589549" y="270017"/>
                  <a:pt x="589216" y="270113"/>
                  <a:pt x="588882" y="270227"/>
                </a:cubicBezTo>
                <a:cubicBezTo>
                  <a:pt x="584396" y="271741"/>
                  <a:pt x="581996" y="276609"/>
                  <a:pt x="583510" y="281095"/>
                </a:cubicBezTo>
                <a:lnTo>
                  <a:pt x="583796" y="281000"/>
                </a:lnTo>
                <a:cubicBezTo>
                  <a:pt x="579595" y="303403"/>
                  <a:pt x="587015" y="326415"/>
                  <a:pt x="603513" y="342150"/>
                </a:cubicBezTo>
                <a:cubicBezTo>
                  <a:pt x="591606" y="318909"/>
                  <a:pt x="594464" y="295097"/>
                  <a:pt x="600465" y="269379"/>
                </a:cubicBezTo>
                <a:close/>
                <a:moveTo>
                  <a:pt x="431396" y="239280"/>
                </a:moveTo>
                <a:cubicBezTo>
                  <a:pt x="417527" y="246196"/>
                  <a:pt x="404488" y="254663"/>
                  <a:pt x="392534" y="264522"/>
                </a:cubicBezTo>
                <a:lnTo>
                  <a:pt x="392629" y="264427"/>
                </a:lnTo>
                <a:cubicBezTo>
                  <a:pt x="379770" y="274999"/>
                  <a:pt x="361578" y="290239"/>
                  <a:pt x="358720" y="308337"/>
                </a:cubicBezTo>
                <a:lnTo>
                  <a:pt x="358720" y="314623"/>
                </a:lnTo>
                <a:cubicBezTo>
                  <a:pt x="358625" y="315671"/>
                  <a:pt x="358625" y="316719"/>
                  <a:pt x="358720" y="317766"/>
                </a:cubicBezTo>
                <a:cubicBezTo>
                  <a:pt x="358901" y="318633"/>
                  <a:pt x="358692" y="319538"/>
                  <a:pt x="358149" y="320243"/>
                </a:cubicBezTo>
                <a:lnTo>
                  <a:pt x="358149" y="321481"/>
                </a:lnTo>
                <a:cubicBezTo>
                  <a:pt x="396287" y="310366"/>
                  <a:pt x="424738" y="278447"/>
                  <a:pt x="431396" y="239280"/>
                </a:cubicBezTo>
                <a:close/>
                <a:moveTo>
                  <a:pt x="258136" y="236994"/>
                </a:moveTo>
                <a:lnTo>
                  <a:pt x="257088" y="237566"/>
                </a:lnTo>
                <a:lnTo>
                  <a:pt x="257946" y="237471"/>
                </a:lnTo>
                <a:cubicBezTo>
                  <a:pt x="234514" y="253949"/>
                  <a:pt x="266804" y="263379"/>
                  <a:pt x="276329" y="266808"/>
                </a:cubicBezTo>
                <a:lnTo>
                  <a:pt x="302523" y="276333"/>
                </a:lnTo>
                <a:cubicBezTo>
                  <a:pt x="286192" y="265065"/>
                  <a:pt x="271288" y="251853"/>
                  <a:pt x="258136" y="236994"/>
                </a:cubicBezTo>
                <a:close/>
                <a:moveTo>
                  <a:pt x="282615" y="220230"/>
                </a:moveTo>
                <a:cubicBezTo>
                  <a:pt x="280094" y="223726"/>
                  <a:pt x="277186" y="226917"/>
                  <a:pt x="273948" y="229755"/>
                </a:cubicBezTo>
                <a:lnTo>
                  <a:pt x="274805" y="229660"/>
                </a:lnTo>
                <a:cubicBezTo>
                  <a:pt x="270280" y="232099"/>
                  <a:pt x="265567" y="234175"/>
                  <a:pt x="260708" y="235852"/>
                </a:cubicBezTo>
                <a:cubicBezTo>
                  <a:pt x="274815" y="251596"/>
                  <a:pt x="290811" y="265550"/>
                  <a:pt x="308333" y="277380"/>
                </a:cubicBezTo>
                <a:cubicBezTo>
                  <a:pt x="301665" y="257187"/>
                  <a:pt x="286330" y="241090"/>
                  <a:pt x="282615" y="220230"/>
                </a:cubicBezTo>
                <a:close/>
                <a:moveTo>
                  <a:pt x="319287" y="210801"/>
                </a:moveTo>
                <a:cubicBezTo>
                  <a:pt x="317023" y="211906"/>
                  <a:pt x="314563" y="212553"/>
                  <a:pt x="312048" y="212706"/>
                </a:cubicBezTo>
                <a:lnTo>
                  <a:pt x="312524" y="212610"/>
                </a:lnTo>
                <a:cubicBezTo>
                  <a:pt x="303233" y="211334"/>
                  <a:pt x="293784" y="213287"/>
                  <a:pt x="285759" y="218135"/>
                </a:cubicBezTo>
                <a:cubicBezTo>
                  <a:pt x="288616" y="238804"/>
                  <a:pt x="303189" y="254806"/>
                  <a:pt x="310809" y="273856"/>
                </a:cubicBezTo>
                <a:cubicBezTo>
                  <a:pt x="309716" y="264045"/>
                  <a:pt x="309716" y="254139"/>
                  <a:pt x="310809" y="244329"/>
                </a:cubicBezTo>
                <a:cubicBezTo>
                  <a:pt x="312143" y="232613"/>
                  <a:pt x="317572" y="222326"/>
                  <a:pt x="319287" y="210801"/>
                </a:cubicBezTo>
                <a:close/>
                <a:moveTo>
                  <a:pt x="332991" y="209110"/>
                </a:moveTo>
                <a:cubicBezTo>
                  <a:pt x="330288" y="207015"/>
                  <a:pt x="326431" y="208038"/>
                  <a:pt x="322430" y="209562"/>
                </a:cubicBezTo>
                <a:cubicBezTo>
                  <a:pt x="320586" y="218163"/>
                  <a:pt x="318167" y="226622"/>
                  <a:pt x="315191" y="234899"/>
                </a:cubicBezTo>
                <a:cubicBezTo>
                  <a:pt x="312390" y="247005"/>
                  <a:pt x="311681" y="259511"/>
                  <a:pt x="313095" y="271856"/>
                </a:cubicBezTo>
                <a:cubicBezTo>
                  <a:pt x="317128" y="261131"/>
                  <a:pt x="322437" y="250929"/>
                  <a:pt x="328907" y="241471"/>
                </a:cubicBezTo>
                <a:cubicBezTo>
                  <a:pt x="332193" y="237166"/>
                  <a:pt x="334649" y="232289"/>
                  <a:pt x="336146" y="227088"/>
                </a:cubicBezTo>
                <a:lnTo>
                  <a:pt x="336622" y="227374"/>
                </a:lnTo>
                <a:cubicBezTo>
                  <a:pt x="337241" y="216421"/>
                  <a:pt x="335693" y="211206"/>
                  <a:pt x="332991" y="209110"/>
                </a:cubicBezTo>
                <a:close/>
                <a:moveTo>
                  <a:pt x="476068" y="73260"/>
                </a:moveTo>
                <a:cubicBezTo>
                  <a:pt x="458733" y="83356"/>
                  <a:pt x="439683" y="89547"/>
                  <a:pt x="422061" y="99072"/>
                </a:cubicBezTo>
                <a:cubicBezTo>
                  <a:pt x="402411" y="110588"/>
                  <a:pt x="383885" y="123923"/>
                  <a:pt x="366721" y="138887"/>
                </a:cubicBezTo>
                <a:cubicBezTo>
                  <a:pt x="380656" y="130514"/>
                  <a:pt x="395610" y="123961"/>
                  <a:pt x="411203" y="119361"/>
                </a:cubicBezTo>
                <a:lnTo>
                  <a:pt x="411679" y="119265"/>
                </a:lnTo>
                <a:cubicBezTo>
                  <a:pt x="434825" y="111931"/>
                  <a:pt x="477497" y="106216"/>
                  <a:pt x="477116" y="75355"/>
                </a:cubicBezTo>
                <a:cubicBezTo>
                  <a:pt x="476992" y="74565"/>
                  <a:pt x="476621" y="73831"/>
                  <a:pt x="476068" y="73260"/>
                </a:cubicBezTo>
                <a:close/>
                <a:moveTo>
                  <a:pt x="294522" y="39446"/>
                </a:moveTo>
                <a:cubicBezTo>
                  <a:pt x="290712" y="43923"/>
                  <a:pt x="287092" y="48685"/>
                  <a:pt x="282901" y="52781"/>
                </a:cubicBezTo>
                <a:cubicBezTo>
                  <a:pt x="280149" y="55353"/>
                  <a:pt x="277256" y="57772"/>
                  <a:pt x="274233" y="60020"/>
                </a:cubicBezTo>
                <a:cubicBezTo>
                  <a:pt x="270906" y="70840"/>
                  <a:pt x="272694" y="82585"/>
                  <a:pt x="279091" y="91929"/>
                </a:cubicBezTo>
                <a:cubicBezTo>
                  <a:pt x="285378" y="97167"/>
                  <a:pt x="301951" y="97358"/>
                  <a:pt x="310238" y="100311"/>
                </a:cubicBezTo>
                <a:cubicBezTo>
                  <a:pt x="318847" y="103416"/>
                  <a:pt x="327219" y="107140"/>
                  <a:pt x="335289" y="111455"/>
                </a:cubicBezTo>
                <a:lnTo>
                  <a:pt x="336146" y="111360"/>
                </a:lnTo>
                <a:cubicBezTo>
                  <a:pt x="346909" y="116170"/>
                  <a:pt x="355948" y="124142"/>
                  <a:pt x="362054" y="134220"/>
                </a:cubicBezTo>
                <a:cubicBezTo>
                  <a:pt x="362435" y="132410"/>
                  <a:pt x="363197" y="130505"/>
                  <a:pt x="363197" y="128790"/>
                </a:cubicBezTo>
                <a:cubicBezTo>
                  <a:pt x="361768" y="104502"/>
                  <a:pt x="337860" y="91548"/>
                  <a:pt x="321477" y="75927"/>
                </a:cubicBezTo>
                <a:cubicBezTo>
                  <a:pt x="310503" y="65373"/>
                  <a:pt x="301389" y="53038"/>
                  <a:pt x="294522" y="39446"/>
                </a:cubicBezTo>
                <a:close/>
                <a:moveTo>
                  <a:pt x="450446" y="28683"/>
                </a:moveTo>
                <a:cubicBezTo>
                  <a:pt x="442597" y="45208"/>
                  <a:pt x="431291" y="59858"/>
                  <a:pt x="417299" y="71640"/>
                </a:cubicBezTo>
                <a:cubicBezTo>
                  <a:pt x="398801" y="89557"/>
                  <a:pt x="382961" y="110016"/>
                  <a:pt x="370245" y="132410"/>
                </a:cubicBezTo>
                <a:cubicBezTo>
                  <a:pt x="383961" y="120685"/>
                  <a:pt x="398544" y="110026"/>
                  <a:pt x="413870" y="100501"/>
                </a:cubicBezTo>
                <a:cubicBezTo>
                  <a:pt x="433206" y="88976"/>
                  <a:pt x="455304" y="82213"/>
                  <a:pt x="474354" y="70973"/>
                </a:cubicBezTo>
                <a:cubicBezTo>
                  <a:pt x="474011" y="70574"/>
                  <a:pt x="473811" y="70069"/>
                  <a:pt x="473782" y="69545"/>
                </a:cubicBezTo>
                <a:lnTo>
                  <a:pt x="474258" y="69450"/>
                </a:lnTo>
                <a:cubicBezTo>
                  <a:pt x="472353" y="50685"/>
                  <a:pt x="467877" y="36874"/>
                  <a:pt x="450446" y="28683"/>
                </a:cubicBezTo>
                <a:close/>
                <a:moveTo>
                  <a:pt x="341099" y="17824"/>
                </a:moveTo>
                <a:lnTo>
                  <a:pt x="341143" y="17991"/>
                </a:lnTo>
                <a:lnTo>
                  <a:pt x="299475" y="34112"/>
                </a:lnTo>
                <a:lnTo>
                  <a:pt x="296522" y="37255"/>
                </a:lnTo>
                <a:cubicBezTo>
                  <a:pt x="309666" y="62115"/>
                  <a:pt x="328145" y="75831"/>
                  <a:pt x="347766" y="94881"/>
                </a:cubicBezTo>
                <a:cubicBezTo>
                  <a:pt x="355339" y="101511"/>
                  <a:pt x="361016" y="110016"/>
                  <a:pt x="364245" y="119551"/>
                </a:cubicBezTo>
                <a:cubicBezTo>
                  <a:pt x="365159" y="102330"/>
                  <a:pt x="361892" y="85137"/>
                  <a:pt x="354720" y="69450"/>
                </a:cubicBezTo>
                <a:lnTo>
                  <a:pt x="341143" y="17991"/>
                </a:lnTo>
                <a:lnTo>
                  <a:pt x="341575" y="17824"/>
                </a:lnTo>
                <a:close/>
                <a:moveTo>
                  <a:pt x="403964" y="12109"/>
                </a:moveTo>
                <a:cubicBezTo>
                  <a:pt x="400763" y="27511"/>
                  <a:pt x="395744" y="42475"/>
                  <a:pt x="389010" y="56686"/>
                </a:cubicBezTo>
                <a:lnTo>
                  <a:pt x="389486" y="56591"/>
                </a:lnTo>
                <a:cubicBezTo>
                  <a:pt x="378675" y="80222"/>
                  <a:pt x="371141" y="105216"/>
                  <a:pt x="367102" y="130886"/>
                </a:cubicBezTo>
                <a:cubicBezTo>
                  <a:pt x="376151" y="113855"/>
                  <a:pt x="387286" y="98015"/>
                  <a:pt x="400249" y="83737"/>
                </a:cubicBezTo>
                <a:cubicBezTo>
                  <a:pt x="417966" y="65449"/>
                  <a:pt x="438349" y="50876"/>
                  <a:pt x="447874" y="27349"/>
                </a:cubicBezTo>
                <a:cubicBezTo>
                  <a:pt x="433901" y="20520"/>
                  <a:pt x="419156" y="15405"/>
                  <a:pt x="403964" y="12109"/>
                </a:cubicBezTo>
                <a:close/>
                <a:moveTo>
                  <a:pt x="401773" y="11538"/>
                </a:moveTo>
                <a:cubicBezTo>
                  <a:pt x="390048" y="9499"/>
                  <a:pt x="378008" y="10080"/>
                  <a:pt x="366531" y="13252"/>
                </a:cubicBezTo>
                <a:cubicBezTo>
                  <a:pt x="359768" y="15157"/>
                  <a:pt x="352148" y="16395"/>
                  <a:pt x="344528" y="17824"/>
                </a:cubicBezTo>
                <a:cubicBezTo>
                  <a:pt x="349043" y="40665"/>
                  <a:pt x="355806" y="62992"/>
                  <a:pt x="364721" y="84499"/>
                </a:cubicBezTo>
                <a:cubicBezTo>
                  <a:pt x="367312" y="92262"/>
                  <a:pt x="368569" y="100415"/>
                  <a:pt x="368436" y="108597"/>
                </a:cubicBezTo>
                <a:cubicBezTo>
                  <a:pt x="370588" y="98482"/>
                  <a:pt x="373427" y="88519"/>
                  <a:pt x="376913" y="78784"/>
                </a:cubicBezTo>
                <a:cubicBezTo>
                  <a:pt x="385009" y="56115"/>
                  <a:pt x="397106" y="35350"/>
                  <a:pt x="401297" y="11633"/>
                </a:cubicBezTo>
                <a:close/>
                <a:moveTo>
                  <a:pt x="393772" y="2013"/>
                </a:moveTo>
                <a:lnTo>
                  <a:pt x="401964" y="3918"/>
                </a:lnTo>
                <a:cubicBezTo>
                  <a:pt x="402821" y="3156"/>
                  <a:pt x="404345" y="3346"/>
                  <a:pt x="404345" y="4489"/>
                </a:cubicBezTo>
                <a:cubicBezTo>
                  <a:pt x="426443" y="9823"/>
                  <a:pt x="453684" y="16872"/>
                  <a:pt x="469115" y="31921"/>
                </a:cubicBezTo>
                <a:cubicBezTo>
                  <a:pt x="475182" y="37912"/>
                  <a:pt x="478992" y="45828"/>
                  <a:pt x="479878" y="54305"/>
                </a:cubicBezTo>
                <a:cubicBezTo>
                  <a:pt x="482888" y="62220"/>
                  <a:pt x="485460" y="70297"/>
                  <a:pt x="487593" y="78498"/>
                </a:cubicBezTo>
                <a:cubicBezTo>
                  <a:pt x="488546" y="96120"/>
                  <a:pt x="466734" y="104692"/>
                  <a:pt x="453113" y="110502"/>
                </a:cubicBezTo>
                <a:cubicBezTo>
                  <a:pt x="423681" y="122885"/>
                  <a:pt x="391962" y="127362"/>
                  <a:pt x="365292" y="145554"/>
                </a:cubicBezTo>
                <a:cubicBezTo>
                  <a:pt x="363130" y="192798"/>
                  <a:pt x="360911" y="240042"/>
                  <a:pt x="358625" y="287286"/>
                </a:cubicBezTo>
                <a:cubicBezTo>
                  <a:pt x="374246" y="261473"/>
                  <a:pt x="410822" y="240614"/>
                  <a:pt x="432729" y="230136"/>
                </a:cubicBezTo>
                <a:cubicBezTo>
                  <a:pt x="434634" y="229279"/>
                  <a:pt x="437397" y="230232"/>
                  <a:pt x="437397" y="232803"/>
                </a:cubicBezTo>
                <a:cubicBezTo>
                  <a:pt x="432482" y="277818"/>
                  <a:pt x="400506" y="315223"/>
                  <a:pt x="356815" y="327101"/>
                </a:cubicBezTo>
                <a:lnTo>
                  <a:pt x="352815" y="411492"/>
                </a:lnTo>
                <a:cubicBezTo>
                  <a:pt x="390991" y="391528"/>
                  <a:pt x="425519" y="365249"/>
                  <a:pt x="454923" y="333769"/>
                </a:cubicBezTo>
                <a:cubicBezTo>
                  <a:pt x="446274" y="312728"/>
                  <a:pt x="451160" y="288553"/>
                  <a:pt x="467305" y="272523"/>
                </a:cubicBezTo>
                <a:cubicBezTo>
                  <a:pt x="472334" y="266522"/>
                  <a:pt x="480754" y="264617"/>
                  <a:pt x="487879" y="267855"/>
                </a:cubicBezTo>
                <a:cubicBezTo>
                  <a:pt x="491689" y="270332"/>
                  <a:pt x="492070" y="273761"/>
                  <a:pt x="494070" y="277380"/>
                </a:cubicBezTo>
                <a:cubicBezTo>
                  <a:pt x="494632" y="278266"/>
                  <a:pt x="495271" y="279095"/>
                  <a:pt x="495975" y="279857"/>
                </a:cubicBezTo>
                <a:cubicBezTo>
                  <a:pt x="496356" y="279190"/>
                  <a:pt x="496261" y="279571"/>
                  <a:pt x="497214" y="278047"/>
                </a:cubicBezTo>
                <a:cubicBezTo>
                  <a:pt x="498166" y="276523"/>
                  <a:pt x="500643" y="277952"/>
                  <a:pt x="499690" y="279476"/>
                </a:cubicBezTo>
                <a:lnTo>
                  <a:pt x="497785" y="282333"/>
                </a:lnTo>
                <a:cubicBezTo>
                  <a:pt x="501500" y="286239"/>
                  <a:pt x="505881" y="288429"/>
                  <a:pt x="510168" y="292335"/>
                </a:cubicBezTo>
                <a:cubicBezTo>
                  <a:pt x="512920" y="294802"/>
                  <a:pt x="514683" y="298192"/>
                  <a:pt x="515121" y="301860"/>
                </a:cubicBezTo>
                <a:cubicBezTo>
                  <a:pt x="515578" y="304498"/>
                  <a:pt x="515806" y="307174"/>
                  <a:pt x="515787" y="309861"/>
                </a:cubicBezTo>
                <a:cubicBezTo>
                  <a:pt x="516549" y="310337"/>
                  <a:pt x="516930" y="311670"/>
                  <a:pt x="515787" y="312147"/>
                </a:cubicBezTo>
                <a:cubicBezTo>
                  <a:pt x="515692" y="313290"/>
                  <a:pt x="515692" y="314433"/>
                  <a:pt x="515787" y="315576"/>
                </a:cubicBezTo>
                <a:cubicBezTo>
                  <a:pt x="517359" y="321910"/>
                  <a:pt x="520359" y="327806"/>
                  <a:pt x="524550" y="332816"/>
                </a:cubicBezTo>
                <a:cubicBezTo>
                  <a:pt x="527598" y="338055"/>
                  <a:pt x="532837" y="340627"/>
                  <a:pt x="527598" y="347580"/>
                </a:cubicBezTo>
                <a:cubicBezTo>
                  <a:pt x="522360" y="354533"/>
                  <a:pt x="507215" y="353961"/>
                  <a:pt x="499690" y="353961"/>
                </a:cubicBezTo>
                <a:cubicBezTo>
                  <a:pt x="484612" y="353390"/>
                  <a:pt x="469934" y="348999"/>
                  <a:pt x="457018" y="341198"/>
                </a:cubicBezTo>
                <a:cubicBezTo>
                  <a:pt x="426748" y="372983"/>
                  <a:pt x="391324" y="399424"/>
                  <a:pt x="352243" y="419398"/>
                </a:cubicBezTo>
                <a:cubicBezTo>
                  <a:pt x="352243" y="422351"/>
                  <a:pt x="352243" y="425304"/>
                  <a:pt x="352243" y="428256"/>
                </a:cubicBezTo>
                <a:cubicBezTo>
                  <a:pt x="351357" y="447306"/>
                  <a:pt x="350367" y="466356"/>
                  <a:pt x="349290" y="485406"/>
                </a:cubicBezTo>
                <a:cubicBezTo>
                  <a:pt x="358720" y="465690"/>
                  <a:pt x="378246" y="452259"/>
                  <a:pt x="398154" y="441972"/>
                </a:cubicBezTo>
                <a:cubicBezTo>
                  <a:pt x="399868" y="438639"/>
                  <a:pt x="405393" y="440258"/>
                  <a:pt x="403964" y="443877"/>
                </a:cubicBezTo>
                <a:lnTo>
                  <a:pt x="403964" y="444830"/>
                </a:lnTo>
                <a:cubicBezTo>
                  <a:pt x="403954" y="445287"/>
                  <a:pt x="403783" y="445725"/>
                  <a:pt x="403488" y="446068"/>
                </a:cubicBezTo>
                <a:cubicBezTo>
                  <a:pt x="391296" y="475786"/>
                  <a:pt x="380056" y="504266"/>
                  <a:pt x="348147" y="516934"/>
                </a:cubicBezTo>
                <a:cubicBezTo>
                  <a:pt x="347195" y="534460"/>
                  <a:pt x="346242" y="551986"/>
                  <a:pt x="345480" y="569512"/>
                </a:cubicBezTo>
                <a:cubicBezTo>
                  <a:pt x="345480" y="569512"/>
                  <a:pt x="345490" y="569522"/>
                  <a:pt x="345490" y="569522"/>
                </a:cubicBezTo>
                <a:cubicBezTo>
                  <a:pt x="346823" y="570865"/>
                  <a:pt x="346823" y="573036"/>
                  <a:pt x="345480" y="574370"/>
                </a:cubicBezTo>
                <a:cubicBezTo>
                  <a:pt x="343861" y="611708"/>
                  <a:pt x="342623" y="649141"/>
                  <a:pt x="342623" y="686384"/>
                </a:cubicBezTo>
                <a:cubicBezTo>
                  <a:pt x="352910" y="670287"/>
                  <a:pt x="377008" y="664953"/>
                  <a:pt x="393486" y="656094"/>
                </a:cubicBezTo>
                <a:cubicBezTo>
                  <a:pt x="393925" y="655847"/>
                  <a:pt x="394420" y="655713"/>
                  <a:pt x="394934" y="655704"/>
                </a:cubicBezTo>
                <a:cubicBezTo>
                  <a:pt x="396668" y="655656"/>
                  <a:pt x="398106" y="657028"/>
                  <a:pt x="398154" y="658761"/>
                </a:cubicBezTo>
                <a:cubicBezTo>
                  <a:pt x="398344" y="689622"/>
                  <a:pt x="369579" y="704767"/>
                  <a:pt x="343385" y="711625"/>
                </a:cubicBezTo>
                <a:lnTo>
                  <a:pt x="342813" y="711625"/>
                </a:lnTo>
                <a:cubicBezTo>
                  <a:pt x="343909" y="793016"/>
                  <a:pt x="355853" y="873903"/>
                  <a:pt x="378342" y="952131"/>
                </a:cubicBezTo>
                <a:cubicBezTo>
                  <a:pt x="378532" y="905649"/>
                  <a:pt x="383199" y="858501"/>
                  <a:pt x="401583" y="815353"/>
                </a:cubicBezTo>
                <a:cubicBezTo>
                  <a:pt x="418251" y="776967"/>
                  <a:pt x="443397" y="742772"/>
                  <a:pt x="465876" y="707148"/>
                </a:cubicBezTo>
                <a:cubicBezTo>
                  <a:pt x="465572" y="706863"/>
                  <a:pt x="465343" y="706501"/>
                  <a:pt x="465210" y="706101"/>
                </a:cubicBezTo>
                <a:cubicBezTo>
                  <a:pt x="458733" y="687670"/>
                  <a:pt x="454761" y="668448"/>
                  <a:pt x="453399" y="648951"/>
                </a:cubicBezTo>
                <a:cubicBezTo>
                  <a:pt x="409203" y="645712"/>
                  <a:pt x="379104" y="594849"/>
                  <a:pt x="373484" y="554558"/>
                </a:cubicBezTo>
                <a:cubicBezTo>
                  <a:pt x="373160" y="553453"/>
                  <a:pt x="373484" y="552262"/>
                  <a:pt x="374322" y="551472"/>
                </a:cubicBezTo>
                <a:cubicBezTo>
                  <a:pt x="375541" y="550319"/>
                  <a:pt x="377475" y="550377"/>
                  <a:pt x="378627" y="551605"/>
                </a:cubicBezTo>
                <a:cubicBezTo>
                  <a:pt x="397106" y="566559"/>
                  <a:pt x="415870" y="581228"/>
                  <a:pt x="434063" y="596468"/>
                </a:cubicBezTo>
                <a:cubicBezTo>
                  <a:pt x="441435" y="601888"/>
                  <a:pt x="447465" y="608927"/>
                  <a:pt x="451684" y="617042"/>
                </a:cubicBezTo>
                <a:cubicBezTo>
                  <a:pt x="451817" y="590096"/>
                  <a:pt x="449846" y="563188"/>
                  <a:pt x="445779" y="536556"/>
                </a:cubicBezTo>
                <a:lnTo>
                  <a:pt x="445112" y="536556"/>
                </a:lnTo>
                <a:cubicBezTo>
                  <a:pt x="428538" y="530936"/>
                  <a:pt x="405488" y="528745"/>
                  <a:pt x="409488" y="507028"/>
                </a:cubicBezTo>
                <a:cubicBezTo>
                  <a:pt x="409841" y="500961"/>
                  <a:pt x="413775" y="495674"/>
                  <a:pt x="419490" y="493598"/>
                </a:cubicBezTo>
                <a:cubicBezTo>
                  <a:pt x="424538" y="493312"/>
                  <a:pt x="429586" y="493312"/>
                  <a:pt x="434634" y="493598"/>
                </a:cubicBezTo>
                <a:cubicBezTo>
                  <a:pt x="439892" y="492484"/>
                  <a:pt x="445026" y="490855"/>
                  <a:pt x="449970" y="488740"/>
                </a:cubicBezTo>
                <a:cubicBezTo>
                  <a:pt x="453475" y="487883"/>
                  <a:pt x="457132" y="487883"/>
                  <a:pt x="460638" y="488740"/>
                </a:cubicBezTo>
                <a:cubicBezTo>
                  <a:pt x="463019" y="489121"/>
                  <a:pt x="464638" y="490264"/>
                  <a:pt x="467686" y="490645"/>
                </a:cubicBezTo>
                <a:cubicBezTo>
                  <a:pt x="470734" y="491026"/>
                  <a:pt x="474068" y="489788"/>
                  <a:pt x="477211" y="489788"/>
                </a:cubicBezTo>
                <a:cubicBezTo>
                  <a:pt x="480993" y="489778"/>
                  <a:pt x="484155" y="492684"/>
                  <a:pt x="484450" y="496455"/>
                </a:cubicBezTo>
                <a:cubicBezTo>
                  <a:pt x="487117" y="512172"/>
                  <a:pt x="465400" y="530174"/>
                  <a:pt x="454065" y="537127"/>
                </a:cubicBezTo>
                <a:cubicBezTo>
                  <a:pt x="453437" y="537451"/>
                  <a:pt x="452694" y="537451"/>
                  <a:pt x="452065" y="537127"/>
                </a:cubicBezTo>
                <a:cubicBezTo>
                  <a:pt x="461590" y="591324"/>
                  <a:pt x="451779" y="647808"/>
                  <a:pt x="469782" y="700481"/>
                </a:cubicBezTo>
                <a:cubicBezTo>
                  <a:pt x="475306" y="691528"/>
                  <a:pt x="480640" y="682669"/>
                  <a:pt x="485498" y="673144"/>
                </a:cubicBezTo>
                <a:cubicBezTo>
                  <a:pt x="498738" y="648094"/>
                  <a:pt x="510549" y="622376"/>
                  <a:pt x="521598" y="596278"/>
                </a:cubicBezTo>
                <a:cubicBezTo>
                  <a:pt x="521140" y="595068"/>
                  <a:pt x="521731" y="593715"/>
                  <a:pt x="522931" y="593229"/>
                </a:cubicBezTo>
                <a:cubicBezTo>
                  <a:pt x="534361" y="565797"/>
                  <a:pt x="544934" y="537984"/>
                  <a:pt x="554459" y="509981"/>
                </a:cubicBezTo>
                <a:cubicBezTo>
                  <a:pt x="553945" y="509819"/>
                  <a:pt x="553487" y="509524"/>
                  <a:pt x="553125" y="509124"/>
                </a:cubicBezTo>
                <a:cubicBezTo>
                  <a:pt x="525598" y="478453"/>
                  <a:pt x="527503" y="438162"/>
                  <a:pt x="531218" y="399586"/>
                </a:cubicBezTo>
                <a:cubicBezTo>
                  <a:pt x="531408" y="397395"/>
                  <a:pt x="534647" y="395109"/>
                  <a:pt x="536457" y="397395"/>
                </a:cubicBezTo>
                <a:cubicBezTo>
                  <a:pt x="555002" y="419007"/>
                  <a:pt x="565536" y="446363"/>
                  <a:pt x="566270" y="474834"/>
                </a:cubicBezTo>
                <a:cubicBezTo>
                  <a:pt x="579700" y="433400"/>
                  <a:pt x="592083" y="391585"/>
                  <a:pt x="604370" y="349961"/>
                </a:cubicBezTo>
                <a:cubicBezTo>
                  <a:pt x="577414" y="333387"/>
                  <a:pt x="573414" y="295859"/>
                  <a:pt x="578271" y="267284"/>
                </a:cubicBezTo>
                <a:cubicBezTo>
                  <a:pt x="579795" y="259569"/>
                  <a:pt x="580081" y="255378"/>
                  <a:pt x="587796" y="254902"/>
                </a:cubicBezTo>
                <a:cubicBezTo>
                  <a:pt x="593511" y="254615"/>
                  <a:pt x="599036" y="259664"/>
                  <a:pt x="603036" y="262426"/>
                </a:cubicBezTo>
                <a:cubicBezTo>
                  <a:pt x="611133" y="269265"/>
                  <a:pt x="621077" y="273542"/>
                  <a:pt x="631611" y="274713"/>
                </a:cubicBezTo>
                <a:cubicBezTo>
                  <a:pt x="646089" y="275761"/>
                  <a:pt x="650661" y="283190"/>
                  <a:pt x="658948" y="293763"/>
                </a:cubicBezTo>
                <a:cubicBezTo>
                  <a:pt x="665711" y="302431"/>
                  <a:pt x="683142" y="303003"/>
                  <a:pt x="683713" y="316623"/>
                </a:cubicBezTo>
                <a:cubicBezTo>
                  <a:pt x="683999" y="325672"/>
                  <a:pt x="675998" y="331768"/>
                  <a:pt x="668473" y="335197"/>
                </a:cubicBezTo>
                <a:cubicBezTo>
                  <a:pt x="649937" y="342865"/>
                  <a:pt x="630516" y="348180"/>
                  <a:pt x="610656" y="351009"/>
                </a:cubicBezTo>
                <a:cubicBezTo>
                  <a:pt x="588339" y="431704"/>
                  <a:pt x="561850" y="511181"/>
                  <a:pt x="531313" y="589134"/>
                </a:cubicBezTo>
                <a:cubicBezTo>
                  <a:pt x="581129" y="562940"/>
                  <a:pt x="612561" y="517696"/>
                  <a:pt x="647804" y="474834"/>
                </a:cubicBezTo>
                <a:cubicBezTo>
                  <a:pt x="638279" y="460356"/>
                  <a:pt x="640374" y="433590"/>
                  <a:pt x="647804" y="419112"/>
                </a:cubicBezTo>
                <a:cubicBezTo>
                  <a:pt x="650757" y="413778"/>
                  <a:pt x="654281" y="408349"/>
                  <a:pt x="661234" y="409587"/>
                </a:cubicBezTo>
                <a:cubicBezTo>
                  <a:pt x="665311" y="411216"/>
                  <a:pt x="668987" y="413721"/>
                  <a:pt x="671997" y="416922"/>
                </a:cubicBezTo>
                <a:cubicBezTo>
                  <a:pt x="676531" y="420827"/>
                  <a:pt x="681818" y="423780"/>
                  <a:pt x="687523" y="425589"/>
                </a:cubicBezTo>
                <a:cubicBezTo>
                  <a:pt x="689638" y="426161"/>
                  <a:pt x="691705" y="426894"/>
                  <a:pt x="693714" y="427780"/>
                </a:cubicBezTo>
                <a:cubicBezTo>
                  <a:pt x="696877" y="429199"/>
                  <a:pt x="699458" y="431657"/>
                  <a:pt x="701049" y="434733"/>
                </a:cubicBezTo>
                <a:cubicBezTo>
                  <a:pt x="704620" y="441315"/>
                  <a:pt x="709002" y="447430"/>
                  <a:pt x="714098" y="452926"/>
                </a:cubicBezTo>
                <a:cubicBezTo>
                  <a:pt x="718670" y="456641"/>
                  <a:pt x="723051" y="459498"/>
                  <a:pt x="718670" y="466166"/>
                </a:cubicBezTo>
                <a:cubicBezTo>
                  <a:pt x="714288" y="472833"/>
                  <a:pt x="697715" y="476834"/>
                  <a:pt x="690666" y="478453"/>
                </a:cubicBezTo>
                <a:cubicBezTo>
                  <a:pt x="678684" y="481120"/>
                  <a:pt x="666311" y="481501"/>
                  <a:pt x="654186" y="479596"/>
                </a:cubicBezTo>
                <a:lnTo>
                  <a:pt x="652947" y="479120"/>
                </a:lnTo>
                <a:cubicBezTo>
                  <a:pt x="635421" y="500361"/>
                  <a:pt x="618848" y="522078"/>
                  <a:pt x="600655" y="541794"/>
                </a:cubicBezTo>
                <a:cubicBezTo>
                  <a:pt x="637660" y="528574"/>
                  <a:pt x="678379" y="530450"/>
                  <a:pt x="714003" y="547033"/>
                </a:cubicBezTo>
                <a:cubicBezTo>
                  <a:pt x="717622" y="548748"/>
                  <a:pt x="714479" y="554082"/>
                  <a:pt x="710859" y="552462"/>
                </a:cubicBezTo>
                <a:cubicBezTo>
                  <a:pt x="675626" y="536108"/>
                  <a:pt x="635250" y="534793"/>
                  <a:pt x="599036" y="548843"/>
                </a:cubicBezTo>
                <a:cubicBezTo>
                  <a:pt x="613990" y="562749"/>
                  <a:pt x="632373" y="565893"/>
                  <a:pt x="652090" y="566845"/>
                </a:cubicBezTo>
                <a:cubicBezTo>
                  <a:pt x="667616" y="567512"/>
                  <a:pt x="706859" y="570179"/>
                  <a:pt x="714384" y="552558"/>
                </a:cubicBezTo>
                <a:cubicBezTo>
                  <a:pt x="716003" y="548938"/>
                  <a:pt x="721337" y="552081"/>
                  <a:pt x="718479" y="555415"/>
                </a:cubicBezTo>
                <a:cubicBezTo>
                  <a:pt x="710002" y="575227"/>
                  <a:pt x="671426" y="573417"/>
                  <a:pt x="654186" y="572846"/>
                </a:cubicBezTo>
                <a:cubicBezTo>
                  <a:pt x="631135" y="572084"/>
                  <a:pt x="608656" y="568655"/>
                  <a:pt x="591892" y="551605"/>
                </a:cubicBezTo>
                <a:cubicBezTo>
                  <a:pt x="591540" y="551262"/>
                  <a:pt x="591273" y="550834"/>
                  <a:pt x="591130" y="550367"/>
                </a:cubicBezTo>
                <a:cubicBezTo>
                  <a:pt x="572614" y="569874"/>
                  <a:pt x="550820" y="585990"/>
                  <a:pt x="526741" y="597992"/>
                </a:cubicBezTo>
                <a:cubicBezTo>
                  <a:pt x="520550" y="611803"/>
                  <a:pt x="514263" y="626377"/>
                  <a:pt x="507691" y="640378"/>
                </a:cubicBezTo>
                <a:cubicBezTo>
                  <a:pt x="537133" y="616156"/>
                  <a:pt x="574347" y="603402"/>
                  <a:pt x="612466" y="604469"/>
                </a:cubicBezTo>
                <a:lnTo>
                  <a:pt x="614657" y="602659"/>
                </a:lnTo>
                <a:cubicBezTo>
                  <a:pt x="615152" y="602231"/>
                  <a:pt x="615762" y="601964"/>
                  <a:pt x="616419" y="601897"/>
                </a:cubicBezTo>
                <a:cubicBezTo>
                  <a:pt x="618191" y="601697"/>
                  <a:pt x="619791" y="602974"/>
                  <a:pt x="619991" y="604755"/>
                </a:cubicBezTo>
                <a:cubicBezTo>
                  <a:pt x="623134" y="605707"/>
                  <a:pt x="622944" y="610755"/>
                  <a:pt x="619229" y="610755"/>
                </a:cubicBezTo>
                <a:lnTo>
                  <a:pt x="614752" y="610755"/>
                </a:lnTo>
                <a:cubicBezTo>
                  <a:pt x="582081" y="639330"/>
                  <a:pt x="546172" y="665143"/>
                  <a:pt x="500452" y="658380"/>
                </a:cubicBezTo>
                <a:lnTo>
                  <a:pt x="499785" y="658380"/>
                </a:lnTo>
                <a:cubicBezTo>
                  <a:pt x="487470" y="682259"/>
                  <a:pt x="473963" y="705491"/>
                  <a:pt x="459304" y="728008"/>
                </a:cubicBezTo>
                <a:cubicBezTo>
                  <a:pt x="475735" y="714883"/>
                  <a:pt x="494756" y="705367"/>
                  <a:pt x="515121" y="700100"/>
                </a:cubicBezTo>
                <a:cubicBezTo>
                  <a:pt x="516835" y="699624"/>
                  <a:pt x="519026" y="701053"/>
                  <a:pt x="519026" y="703053"/>
                </a:cubicBezTo>
                <a:cubicBezTo>
                  <a:pt x="518264" y="709244"/>
                  <a:pt x="516149" y="715197"/>
                  <a:pt x="512835" y="720483"/>
                </a:cubicBezTo>
                <a:cubicBezTo>
                  <a:pt x="511025" y="725379"/>
                  <a:pt x="507682" y="729551"/>
                  <a:pt x="503310" y="732390"/>
                </a:cubicBezTo>
                <a:cubicBezTo>
                  <a:pt x="486917" y="746972"/>
                  <a:pt x="466143" y="755688"/>
                  <a:pt x="444255" y="757155"/>
                </a:cubicBezTo>
                <a:cubicBezTo>
                  <a:pt x="443255" y="757260"/>
                  <a:pt x="442292" y="756774"/>
                  <a:pt x="441778" y="755916"/>
                </a:cubicBezTo>
                <a:cubicBezTo>
                  <a:pt x="433396" y="769252"/>
                  <a:pt x="425205" y="782777"/>
                  <a:pt x="417489" y="796588"/>
                </a:cubicBezTo>
                <a:cubicBezTo>
                  <a:pt x="388533" y="848880"/>
                  <a:pt x="383295" y="909174"/>
                  <a:pt x="384247" y="968038"/>
                </a:cubicBezTo>
                <a:cubicBezTo>
                  <a:pt x="384276" y="968876"/>
                  <a:pt x="383923" y="969677"/>
                  <a:pt x="383295" y="970229"/>
                </a:cubicBezTo>
                <a:cubicBezTo>
                  <a:pt x="384628" y="974515"/>
                  <a:pt x="385866" y="978897"/>
                  <a:pt x="387295" y="983183"/>
                </a:cubicBezTo>
                <a:cubicBezTo>
                  <a:pt x="389772" y="990994"/>
                  <a:pt x="392534" y="998709"/>
                  <a:pt x="395201" y="1006424"/>
                </a:cubicBezTo>
                <a:cubicBezTo>
                  <a:pt x="399011" y="952131"/>
                  <a:pt x="449112" y="900887"/>
                  <a:pt x="483783" y="863549"/>
                </a:cubicBezTo>
                <a:cubicBezTo>
                  <a:pt x="485498" y="861739"/>
                  <a:pt x="489117" y="863073"/>
                  <a:pt x="489117" y="865740"/>
                </a:cubicBezTo>
                <a:cubicBezTo>
                  <a:pt x="486069" y="892600"/>
                  <a:pt x="485212" y="923747"/>
                  <a:pt x="468353" y="947655"/>
                </a:cubicBezTo>
                <a:cubicBezTo>
                  <a:pt x="451494" y="971562"/>
                  <a:pt x="423776" y="990994"/>
                  <a:pt x="401678" y="1010901"/>
                </a:cubicBezTo>
                <a:cubicBezTo>
                  <a:pt x="401678" y="1011853"/>
                  <a:pt x="401678" y="1012806"/>
                  <a:pt x="401678" y="1013853"/>
                </a:cubicBezTo>
                <a:cubicBezTo>
                  <a:pt x="401706" y="1015234"/>
                  <a:pt x="400744" y="1016435"/>
                  <a:pt x="399392" y="1016711"/>
                </a:cubicBezTo>
                <a:cubicBezTo>
                  <a:pt x="407460" y="1039066"/>
                  <a:pt x="416061" y="1061126"/>
                  <a:pt x="425205" y="1082910"/>
                </a:cubicBezTo>
                <a:cubicBezTo>
                  <a:pt x="469020" y="1045381"/>
                  <a:pt x="513597" y="1006710"/>
                  <a:pt x="546648" y="959085"/>
                </a:cubicBezTo>
                <a:cubicBezTo>
                  <a:pt x="552840" y="950227"/>
                  <a:pt x="558459" y="940702"/>
                  <a:pt x="563793" y="931177"/>
                </a:cubicBezTo>
                <a:cubicBezTo>
                  <a:pt x="563108" y="931014"/>
                  <a:pt x="562498" y="930605"/>
                  <a:pt x="562079" y="930033"/>
                </a:cubicBezTo>
                <a:cubicBezTo>
                  <a:pt x="537219" y="895267"/>
                  <a:pt x="519788" y="859072"/>
                  <a:pt x="534647" y="816305"/>
                </a:cubicBezTo>
                <a:cubicBezTo>
                  <a:pt x="534866" y="815619"/>
                  <a:pt x="535314" y="815038"/>
                  <a:pt x="535914" y="814638"/>
                </a:cubicBezTo>
                <a:cubicBezTo>
                  <a:pt x="537362" y="813685"/>
                  <a:pt x="539314" y="814095"/>
                  <a:pt x="540267" y="815543"/>
                </a:cubicBezTo>
                <a:cubicBezTo>
                  <a:pt x="556554" y="839165"/>
                  <a:pt x="578081" y="868216"/>
                  <a:pt x="580462" y="897934"/>
                </a:cubicBezTo>
                <a:cubicBezTo>
                  <a:pt x="582081" y="894315"/>
                  <a:pt x="583605" y="890600"/>
                  <a:pt x="585129" y="886980"/>
                </a:cubicBezTo>
                <a:cubicBezTo>
                  <a:pt x="584948" y="886876"/>
                  <a:pt x="584777" y="886761"/>
                  <a:pt x="584615" y="886628"/>
                </a:cubicBezTo>
                <a:cubicBezTo>
                  <a:pt x="583196" y="885447"/>
                  <a:pt x="582996" y="883351"/>
                  <a:pt x="584177" y="881932"/>
                </a:cubicBezTo>
                <a:cubicBezTo>
                  <a:pt x="585891" y="879932"/>
                  <a:pt x="587796" y="878122"/>
                  <a:pt x="589606" y="876217"/>
                </a:cubicBezTo>
                <a:cubicBezTo>
                  <a:pt x="599417" y="851547"/>
                  <a:pt x="607608" y="825830"/>
                  <a:pt x="615133" y="800017"/>
                </a:cubicBezTo>
                <a:cubicBezTo>
                  <a:pt x="601798" y="778300"/>
                  <a:pt x="590368" y="754202"/>
                  <a:pt x="599893" y="728675"/>
                </a:cubicBezTo>
                <a:cubicBezTo>
                  <a:pt x="599950" y="728503"/>
                  <a:pt x="600017" y="728332"/>
                  <a:pt x="600103" y="728170"/>
                </a:cubicBezTo>
                <a:cubicBezTo>
                  <a:pt x="600922" y="726579"/>
                  <a:pt x="602875" y="725951"/>
                  <a:pt x="604465" y="726770"/>
                </a:cubicBezTo>
                <a:cubicBezTo>
                  <a:pt x="621639" y="737267"/>
                  <a:pt x="639631" y="746344"/>
                  <a:pt x="658281" y="753916"/>
                </a:cubicBezTo>
                <a:cubicBezTo>
                  <a:pt x="665330" y="756488"/>
                  <a:pt x="678189" y="758869"/>
                  <a:pt x="679713" y="767061"/>
                </a:cubicBezTo>
                <a:cubicBezTo>
                  <a:pt x="681237" y="775252"/>
                  <a:pt x="671426" y="780300"/>
                  <a:pt x="665901" y="783920"/>
                </a:cubicBezTo>
                <a:cubicBezTo>
                  <a:pt x="652500" y="792388"/>
                  <a:pt x="637746" y="798512"/>
                  <a:pt x="622277" y="802017"/>
                </a:cubicBezTo>
                <a:lnTo>
                  <a:pt x="620943" y="802017"/>
                </a:lnTo>
                <a:cubicBezTo>
                  <a:pt x="614657" y="823830"/>
                  <a:pt x="607799" y="845642"/>
                  <a:pt x="599893" y="867073"/>
                </a:cubicBezTo>
                <a:lnTo>
                  <a:pt x="628221" y="855691"/>
                </a:lnTo>
                <a:lnTo>
                  <a:pt x="624658" y="857358"/>
                </a:lnTo>
                <a:lnTo>
                  <a:pt x="624658" y="857167"/>
                </a:lnTo>
                <a:cubicBezTo>
                  <a:pt x="613781" y="862987"/>
                  <a:pt x="603875" y="870474"/>
                  <a:pt x="595321" y="879361"/>
                </a:cubicBezTo>
                <a:lnTo>
                  <a:pt x="593607" y="883647"/>
                </a:lnTo>
                <a:cubicBezTo>
                  <a:pt x="609132" y="884418"/>
                  <a:pt x="624592" y="881142"/>
                  <a:pt x="638469" y="874122"/>
                </a:cubicBezTo>
                <a:cubicBezTo>
                  <a:pt x="643613" y="871455"/>
                  <a:pt x="674093" y="852500"/>
                  <a:pt x="668092" y="844118"/>
                </a:cubicBezTo>
                <a:cubicBezTo>
                  <a:pt x="667140" y="842785"/>
                  <a:pt x="664258" y="842785"/>
                  <a:pt x="660395" y="843575"/>
                </a:cubicBezTo>
                <a:lnTo>
                  <a:pt x="651650" y="846277"/>
                </a:lnTo>
                <a:lnTo>
                  <a:pt x="673140" y="837641"/>
                </a:lnTo>
                <a:cubicBezTo>
                  <a:pt x="674255" y="837584"/>
                  <a:pt x="675293" y="838184"/>
                  <a:pt x="675807" y="839165"/>
                </a:cubicBezTo>
                <a:cubicBezTo>
                  <a:pt x="682475" y="850881"/>
                  <a:pt x="659901" y="867359"/>
                  <a:pt x="652185" y="872883"/>
                </a:cubicBezTo>
                <a:cubicBezTo>
                  <a:pt x="634297" y="885523"/>
                  <a:pt x="612600" y="891609"/>
                  <a:pt x="590749" y="890124"/>
                </a:cubicBezTo>
                <a:cubicBezTo>
                  <a:pt x="587415" y="898315"/>
                  <a:pt x="583701" y="906316"/>
                  <a:pt x="579795" y="914317"/>
                </a:cubicBezTo>
                <a:cubicBezTo>
                  <a:pt x="578919" y="919280"/>
                  <a:pt x="577414" y="924118"/>
                  <a:pt x="575319" y="928700"/>
                </a:cubicBezTo>
                <a:cubicBezTo>
                  <a:pt x="592559" y="917079"/>
                  <a:pt x="614371" y="917937"/>
                  <a:pt x="635040" y="919937"/>
                </a:cubicBezTo>
                <a:cubicBezTo>
                  <a:pt x="637231" y="920128"/>
                  <a:pt x="639422" y="923271"/>
                  <a:pt x="637231" y="925176"/>
                </a:cubicBezTo>
                <a:cubicBezTo>
                  <a:pt x="618562" y="942092"/>
                  <a:pt x="593473" y="950084"/>
                  <a:pt x="568461" y="947083"/>
                </a:cubicBezTo>
                <a:cubicBezTo>
                  <a:pt x="568299" y="947055"/>
                  <a:pt x="568146" y="947026"/>
                  <a:pt x="567984" y="946978"/>
                </a:cubicBezTo>
                <a:cubicBezTo>
                  <a:pt x="566175" y="946426"/>
                  <a:pt x="565146" y="944511"/>
                  <a:pt x="565698" y="942702"/>
                </a:cubicBezTo>
                <a:cubicBezTo>
                  <a:pt x="565441" y="942597"/>
                  <a:pt x="565213" y="942435"/>
                  <a:pt x="565032" y="942225"/>
                </a:cubicBezTo>
                <a:cubicBezTo>
                  <a:pt x="560936" y="949083"/>
                  <a:pt x="557031" y="955275"/>
                  <a:pt x="551982" y="962609"/>
                </a:cubicBezTo>
                <a:cubicBezTo>
                  <a:pt x="546934" y="969943"/>
                  <a:pt x="541505" y="976992"/>
                  <a:pt x="535885" y="983945"/>
                </a:cubicBezTo>
                <a:cubicBezTo>
                  <a:pt x="557497" y="974487"/>
                  <a:pt x="581434" y="971667"/>
                  <a:pt x="604656" y="975849"/>
                </a:cubicBezTo>
                <a:cubicBezTo>
                  <a:pt x="606846" y="976134"/>
                  <a:pt x="609037" y="979087"/>
                  <a:pt x="606846" y="981087"/>
                </a:cubicBezTo>
                <a:cubicBezTo>
                  <a:pt x="579624" y="1005957"/>
                  <a:pt x="543562" y="1018892"/>
                  <a:pt x="506739" y="1016997"/>
                </a:cubicBezTo>
                <a:cubicBezTo>
                  <a:pt x="482069" y="1042524"/>
                  <a:pt x="455018" y="1065955"/>
                  <a:pt x="428157" y="1089006"/>
                </a:cubicBezTo>
                <a:lnTo>
                  <a:pt x="427681" y="1089006"/>
                </a:lnTo>
                <a:lnTo>
                  <a:pt x="433968" y="1103865"/>
                </a:lnTo>
                <a:lnTo>
                  <a:pt x="437016" y="1106246"/>
                </a:lnTo>
                <a:cubicBezTo>
                  <a:pt x="437225" y="1106398"/>
                  <a:pt x="437416" y="1106589"/>
                  <a:pt x="437568" y="1106798"/>
                </a:cubicBezTo>
                <a:cubicBezTo>
                  <a:pt x="438444" y="1107989"/>
                  <a:pt x="438197" y="1109656"/>
                  <a:pt x="437016" y="1110532"/>
                </a:cubicBezTo>
                <a:cubicBezTo>
                  <a:pt x="444569" y="1127934"/>
                  <a:pt x="452418" y="1145232"/>
                  <a:pt x="460542" y="1162444"/>
                </a:cubicBezTo>
                <a:lnTo>
                  <a:pt x="463019" y="1163682"/>
                </a:lnTo>
                <a:cubicBezTo>
                  <a:pt x="468258" y="1135107"/>
                  <a:pt x="490737" y="1114914"/>
                  <a:pt x="513406" y="1097007"/>
                </a:cubicBezTo>
                <a:cubicBezTo>
                  <a:pt x="513759" y="1096683"/>
                  <a:pt x="514187" y="1096445"/>
                  <a:pt x="514644" y="1096302"/>
                </a:cubicBezTo>
                <a:cubicBezTo>
                  <a:pt x="516311" y="1095816"/>
                  <a:pt x="518064" y="1096768"/>
                  <a:pt x="518550" y="1098436"/>
                </a:cubicBezTo>
                <a:cubicBezTo>
                  <a:pt x="528741" y="1135012"/>
                  <a:pt x="501119" y="1163587"/>
                  <a:pt x="468829" y="1175112"/>
                </a:cubicBezTo>
                <a:cubicBezTo>
                  <a:pt x="467924" y="1175521"/>
                  <a:pt x="466867" y="1175331"/>
                  <a:pt x="466162" y="1174636"/>
                </a:cubicBezTo>
                <a:cubicBezTo>
                  <a:pt x="475020" y="1194447"/>
                  <a:pt x="484545" y="1213497"/>
                  <a:pt x="494070" y="1232547"/>
                </a:cubicBezTo>
                <a:cubicBezTo>
                  <a:pt x="495785" y="1236072"/>
                  <a:pt x="490451" y="1239215"/>
                  <a:pt x="488736" y="1235595"/>
                </a:cubicBezTo>
                <a:cubicBezTo>
                  <a:pt x="478545" y="1215307"/>
                  <a:pt x="469020" y="1195019"/>
                  <a:pt x="459495" y="1174540"/>
                </a:cubicBezTo>
                <a:cubicBezTo>
                  <a:pt x="428253" y="1175016"/>
                  <a:pt x="389486" y="1172159"/>
                  <a:pt x="368245" y="1147013"/>
                </a:cubicBezTo>
                <a:cubicBezTo>
                  <a:pt x="367759" y="1146470"/>
                  <a:pt x="367483" y="1145784"/>
                  <a:pt x="367445" y="1145060"/>
                </a:cubicBezTo>
                <a:cubicBezTo>
                  <a:pt x="367359" y="1143327"/>
                  <a:pt x="368702" y="1141860"/>
                  <a:pt x="370436" y="1141774"/>
                </a:cubicBezTo>
                <a:cubicBezTo>
                  <a:pt x="398858" y="1141317"/>
                  <a:pt x="427043" y="1147070"/>
                  <a:pt x="453018" y="1158633"/>
                </a:cubicBezTo>
                <a:cubicBezTo>
                  <a:pt x="445588" y="1143136"/>
                  <a:pt x="438702" y="1127582"/>
                  <a:pt x="432348" y="1111961"/>
                </a:cubicBezTo>
                <a:cubicBezTo>
                  <a:pt x="405583" y="1110913"/>
                  <a:pt x="376341" y="1107198"/>
                  <a:pt x="353862" y="1091863"/>
                </a:cubicBezTo>
                <a:cubicBezTo>
                  <a:pt x="334781" y="1077042"/>
                  <a:pt x="318630" y="1058792"/>
                  <a:pt x="306237" y="1038047"/>
                </a:cubicBezTo>
                <a:cubicBezTo>
                  <a:pt x="305976" y="1037580"/>
                  <a:pt x="305841" y="1037047"/>
                  <a:pt x="305843" y="1036513"/>
                </a:cubicBezTo>
                <a:cubicBezTo>
                  <a:pt x="305851" y="1034770"/>
                  <a:pt x="307264" y="1033370"/>
                  <a:pt x="309000" y="1033380"/>
                </a:cubicBezTo>
                <a:lnTo>
                  <a:pt x="329647" y="1040499"/>
                </a:lnTo>
                <a:lnTo>
                  <a:pt x="315000" y="1040619"/>
                </a:lnTo>
                <a:cubicBezTo>
                  <a:pt x="313476" y="1044714"/>
                  <a:pt x="333574" y="1065479"/>
                  <a:pt x="336146" y="1068241"/>
                </a:cubicBezTo>
                <a:cubicBezTo>
                  <a:pt x="342118" y="1075061"/>
                  <a:pt x="348862" y="1081167"/>
                  <a:pt x="356244" y="1086434"/>
                </a:cubicBezTo>
                <a:cubicBezTo>
                  <a:pt x="377408" y="1099121"/>
                  <a:pt x="401668" y="1105712"/>
                  <a:pt x="426348" y="1105484"/>
                </a:cubicBezTo>
                <a:cubicBezTo>
                  <a:pt x="414108" y="1095673"/>
                  <a:pt x="388033" y="1075004"/>
                  <a:pt x="364137" y="1059014"/>
                </a:cubicBezTo>
                <a:lnTo>
                  <a:pt x="335423" y="1042491"/>
                </a:lnTo>
                <a:lnTo>
                  <a:pt x="371984" y="1055097"/>
                </a:lnTo>
                <a:cubicBezTo>
                  <a:pt x="390820" y="1066908"/>
                  <a:pt x="408108" y="1082005"/>
                  <a:pt x="425681" y="1096530"/>
                </a:cubicBezTo>
                <a:cubicBezTo>
                  <a:pt x="415489" y="1071480"/>
                  <a:pt x="405393" y="1046334"/>
                  <a:pt x="396439" y="1020902"/>
                </a:cubicBezTo>
                <a:cubicBezTo>
                  <a:pt x="395925" y="1020721"/>
                  <a:pt x="395449" y="1020464"/>
                  <a:pt x="395010" y="1020140"/>
                </a:cubicBezTo>
                <a:cubicBezTo>
                  <a:pt x="377103" y="1002328"/>
                  <a:pt x="359101" y="985088"/>
                  <a:pt x="340051" y="968133"/>
                </a:cubicBezTo>
                <a:cubicBezTo>
                  <a:pt x="339823" y="968581"/>
                  <a:pt x="339499" y="968972"/>
                  <a:pt x="339099" y="969277"/>
                </a:cubicBezTo>
                <a:cubicBezTo>
                  <a:pt x="336057" y="971477"/>
                  <a:pt x="332876" y="973486"/>
                  <a:pt x="329574" y="975277"/>
                </a:cubicBezTo>
                <a:cubicBezTo>
                  <a:pt x="325320" y="978735"/>
                  <a:pt x="320090" y="980764"/>
                  <a:pt x="314619" y="981087"/>
                </a:cubicBezTo>
                <a:cubicBezTo>
                  <a:pt x="294793" y="986679"/>
                  <a:pt x="273523" y="983564"/>
                  <a:pt x="256136" y="972515"/>
                </a:cubicBezTo>
                <a:cubicBezTo>
                  <a:pt x="255454" y="972105"/>
                  <a:pt x="254954" y="971448"/>
                  <a:pt x="254736" y="970686"/>
                </a:cubicBezTo>
                <a:cubicBezTo>
                  <a:pt x="254260" y="969010"/>
                  <a:pt x="255228" y="967276"/>
                  <a:pt x="256898" y="966800"/>
                </a:cubicBezTo>
                <a:cubicBezTo>
                  <a:pt x="278961" y="958228"/>
                  <a:pt x="302608" y="954494"/>
                  <a:pt x="326240" y="955846"/>
                </a:cubicBezTo>
                <a:lnTo>
                  <a:pt x="293760" y="926795"/>
                </a:lnTo>
                <a:cubicBezTo>
                  <a:pt x="293369" y="927166"/>
                  <a:pt x="292867" y="927404"/>
                  <a:pt x="292331" y="927462"/>
                </a:cubicBezTo>
                <a:cubicBezTo>
                  <a:pt x="260547" y="930738"/>
                  <a:pt x="228454" y="929319"/>
                  <a:pt x="197081" y="923271"/>
                </a:cubicBezTo>
                <a:cubicBezTo>
                  <a:pt x="196957" y="923547"/>
                  <a:pt x="196797" y="923804"/>
                  <a:pt x="196605" y="924033"/>
                </a:cubicBezTo>
                <a:cubicBezTo>
                  <a:pt x="196618" y="924557"/>
                  <a:pt x="196319" y="925042"/>
                  <a:pt x="195843" y="925271"/>
                </a:cubicBezTo>
                <a:cubicBezTo>
                  <a:pt x="181896" y="947474"/>
                  <a:pt x="159123" y="962657"/>
                  <a:pt x="133263" y="966990"/>
                </a:cubicBezTo>
                <a:cubicBezTo>
                  <a:pt x="126405" y="967753"/>
                  <a:pt x="119071" y="967276"/>
                  <a:pt x="115642" y="960323"/>
                </a:cubicBezTo>
                <a:cubicBezTo>
                  <a:pt x="114567" y="956770"/>
                  <a:pt x="114338" y="953027"/>
                  <a:pt x="114975" y="949369"/>
                </a:cubicBezTo>
                <a:cubicBezTo>
                  <a:pt x="115653" y="942035"/>
                  <a:pt x="114810" y="934643"/>
                  <a:pt x="112499" y="927652"/>
                </a:cubicBezTo>
                <a:cubicBezTo>
                  <a:pt x="111174" y="925442"/>
                  <a:pt x="109997" y="923156"/>
                  <a:pt x="108975" y="920794"/>
                </a:cubicBezTo>
                <a:cubicBezTo>
                  <a:pt x="106784" y="915079"/>
                  <a:pt x="107641" y="914794"/>
                  <a:pt x="108975" y="909269"/>
                </a:cubicBezTo>
                <a:cubicBezTo>
                  <a:pt x="109165" y="908031"/>
                  <a:pt x="111832" y="901078"/>
                  <a:pt x="112880" y="898506"/>
                </a:cubicBezTo>
                <a:cubicBezTo>
                  <a:pt x="114213" y="893457"/>
                  <a:pt x="113547" y="889552"/>
                  <a:pt x="115737" y="883932"/>
                </a:cubicBezTo>
                <a:cubicBezTo>
                  <a:pt x="117928" y="878313"/>
                  <a:pt x="120786" y="877646"/>
                  <a:pt x="126786" y="877646"/>
                </a:cubicBezTo>
                <a:cubicBezTo>
                  <a:pt x="154072" y="880027"/>
                  <a:pt x="179065" y="893876"/>
                  <a:pt x="195557" y="915746"/>
                </a:cubicBezTo>
                <a:cubicBezTo>
                  <a:pt x="196492" y="915793"/>
                  <a:pt x="197361" y="916251"/>
                  <a:pt x="197938" y="916984"/>
                </a:cubicBezTo>
                <a:lnTo>
                  <a:pt x="198510" y="916984"/>
                </a:lnTo>
                <a:cubicBezTo>
                  <a:pt x="227727" y="922518"/>
                  <a:pt x="257563" y="924023"/>
                  <a:pt x="287187" y="921461"/>
                </a:cubicBezTo>
                <a:cubicBezTo>
                  <a:pt x="261279" y="898601"/>
                  <a:pt x="235276" y="876027"/>
                  <a:pt x="209654" y="852881"/>
                </a:cubicBezTo>
                <a:cubicBezTo>
                  <a:pt x="187785" y="834136"/>
                  <a:pt x="168102" y="812990"/>
                  <a:pt x="150980" y="789825"/>
                </a:cubicBezTo>
                <a:cubicBezTo>
                  <a:pt x="97068" y="820305"/>
                  <a:pt x="38109" y="769252"/>
                  <a:pt x="961" y="733247"/>
                </a:cubicBezTo>
                <a:cubicBezTo>
                  <a:pt x="-1230" y="731247"/>
                  <a:pt x="675" y="728008"/>
                  <a:pt x="3152" y="728008"/>
                </a:cubicBezTo>
                <a:cubicBezTo>
                  <a:pt x="29631" y="724579"/>
                  <a:pt x="55158" y="735914"/>
                  <a:pt x="79352" y="745439"/>
                </a:cubicBezTo>
                <a:cubicBezTo>
                  <a:pt x="100267" y="753850"/>
                  <a:pt x="120712" y="763393"/>
                  <a:pt x="140598" y="774014"/>
                </a:cubicBezTo>
                <a:cubicBezTo>
                  <a:pt x="139836" y="772585"/>
                  <a:pt x="138883" y="771252"/>
                  <a:pt x="138121" y="769823"/>
                </a:cubicBezTo>
                <a:cubicBezTo>
                  <a:pt x="121370" y="737771"/>
                  <a:pt x="108576" y="703805"/>
                  <a:pt x="100021" y="668667"/>
                </a:cubicBezTo>
                <a:lnTo>
                  <a:pt x="98783" y="668667"/>
                </a:lnTo>
                <a:cubicBezTo>
                  <a:pt x="65259" y="663752"/>
                  <a:pt x="35497" y="644579"/>
                  <a:pt x="17154" y="616089"/>
                </a:cubicBezTo>
                <a:cubicBezTo>
                  <a:pt x="675" y="590181"/>
                  <a:pt x="30298" y="591324"/>
                  <a:pt x="51539" y="589324"/>
                </a:cubicBezTo>
                <a:cubicBezTo>
                  <a:pt x="64887" y="588600"/>
                  <a:pt x="77891" y="584828"/>
                  <a:pt x="89544" y="578275"/>
                </a:cubicBezTo>
                <a:cubicBezTo>
                  <a:pt x="94576" y="574989"/>
                  <a:pt x="100264" y="572846"/>
                  <a:pt x="106212" y="571989"/>
                </a:cubicBezTo>
                <a:cubicBezTo>
                  <a:pt x="112213" y="571131"/>
                  <a:pt x="136788" y="571989"/>
                  <a:pt x="141550" y="577323"/>
                </a:cubicBezTo>
                <a:cubicBezTo>
                  <a:pt x="149075" y="585800"/>
                  <a:pt x="139455" y="601516"/>
                  <a:pt x="136216" y="609517"/>
                </a:cubicBezTo>
                <a:cubicBezTo>
                  <a:pt x="128239" y="629253"/>
                  <a:pt x="118147" y="648065"/>
                  <a:pt x="106117" y="665619"/>
                </a:cubicBezTo>
                <a:cubicBezTo>
                  <a:pt x="106162" y="665772"/>
                  <a:pt x="106162" y="665943"/>
                  <a:pt x="106117" y="666096"/>
                </a:cubicBezTo>
                <a:cubicBezTo>
                  <a:pt x="112828" y="692099"/>
                  <a:pt x="121456" y="717569"/>
                  <a:pt x="131930" y="742296"/>
                </a:cubicBezTo>
                <a:cubicBezTo>
                  <a:pt x="131333" y="716178"/>
                  <a:pt x="142785" y="691242"/>
                  <a:pt x="162981" y="674668"/>
                </a:cubicBezTo>
                <a:cubicBezTo>
                  <a:pt x="163305" y="674373"/>
                  <a:pt x="163685" y="674144"/>
                  <a:pt x="164099" y="674002"/>
                </a:cubicBezTo>
                <a:cubicBezTo>
                  <a:pt x="165788" y="673420"/>
                  <a:pt x="167633" y="674316"/>
                  <a:pt x="168220" y="676002"/>
                </a:cubicBezTo>
                <a:cubicBezTo>
                  <a:pt x="174765" y="701452"/>
                  <a:pt x="171107" y="728456"/>
                  <a:pt x="158028" y="751249"/>
                </a:cubicBezTo>
                <a:cubicBezTo>
                  <a:pt x="156483" y="755574"/>
                  <a:pt x="154013" y="759507"/>
                  <a:pt x="150789" y="762774"/>
                </a:cubicBezTo>
                <a:lnTo>
                  <a:pt x="150027" y="763251"/>
                </a:lnTo>
                <a:cubicBezTo>
                  <a:pt x="149265" y="764298"/>
                  <a:pt x="148599" y="765346"/>
                  <a:pt x="147837" y="766299"/>
                </a:cubicBezTo>
                <a:cubicBezTo>
                  <a:pt x="146869" y="767241"/>
                  <a:pt x="145395" y="767432"/>
                  <a:pt x="144217" y="766775"/>
                </a:cubicBezTo>
                <a:cubicBezTo>
                  <a:pt x="145551" y="769252"/>
                  <a:pt x="147075" y="771919"/>
                  <a:pt x="148313" y="774014"/>
                </a:cubicBezTo>
                <a:cubicBezTo>
                  <a:pt x="149551" y="776109"/>
                  <a:pt x="150885" y="778014"/>
                  <a:pt x="152218" y="780015"/>
                </a:cubicBezTo>
                <a:cubicBezTo>
                  <a:pt x="152771" y="780434"/>
                  <a:pt x="153144" y="781043"/>
                  <a:pt x="153266" y="781729"/>
                </a:cubicBezTo>
                <a:lnTo>
                  <a:pt x="154123" y="782967"/>
                </a:lnTo>
                <a:cubicBezTo>
                  <a:pt x="155439" y="783491"/>
                  <a:pt x="156279" y="784787"/>
                  <a:pt x="156219" y="786206"/>
                </a:cubicBezTo>
                <a:cubicBezTo>
                  <a:pt x="177162" y="813790"/>
                  <a:pt x="201266" y="838822"/>
                  <a:pt x="228037" y="860787"/>
                </a:cubicBezTo>
                <a:lnTo>
                  <a:pt x="264994" y="893267"/>
                </a:lnTo>
                <a:cubicBezTo>
                  <a:pt x="256743" y="867873"/>
                  <a:pt x="254269" y="840965"/>
                  <a:pt x="257755" y="814495"/>
                </a:cubicBezTo>
                <a:cubicBezTo>
                  <a:pt x="246420" y="798874"/>
                  <a:pt x="216607" y="766203"/>
                  <a:pt x="227370" y="746296"/>
                </a:cubicBezTo>
                <a:cubicBezTo>
                  <a:pt x="230895" y="739819"/>
                  <a:pt x="236133" y="741534"/>
                  <a:pt x="243372" y="743344"/>
                </a:cubicBezTo>
                <a:cubicBezTo>
                  <a:pt x="250611" y="745153"/>
                  <a:pt x="257946" y="748868"/>
                  <a:pt x="264613" y="750582"/>
                </a:cubicBezTo>
                <a:cubicBezTo>
                  <a:pt x="271281" y="752297"/>
                  <a:pt x="278520" y="751725"/>
                  <a:pt x="285092" y="753726"/>
                </a:cubicBezTo>
                <a:cubicBezTo>
                  <a:pt x="295950" y="757059"/>
                  <a:pt x="300808" y="768394"/>
                  <a:pt x="310333" y="773823"/>
                </a:cubicBezTo>
                <a:cubicBezTo>
                  <a:pt x="315381" y="776300"/>
                  <a:pt x="319096" y="776205"/>
                  <a:pt x="317477" y="783348"/>
                </a:cubicBezTo>
                <a:cubicBezTo>
                  <a:pt x="315286" y="792016"/>
                  <a:pt x="302904" y="800494"/>
                  <a:pt x="296236" y="805256"/>
                </a:cubicBezTo>
                <a:cubicBezTo>
                  <a:pt x="287055" y="812228"/>
                  <a:pt x="275754" y="815829"/>
                  <a:pt x="264232" y="815448"/>
                </a:cubicBezTo>
                <a:cubicBezTo>
                  <a:pt x="263661" y="816019"/>
                  <a:pt x="263661" y="816019"/>
                  <a:pt x="263661" y="816019"/>
                </a:cubicBezTo>
                <a:cubicBezTo>
                  <a:pt x="260129" y="843946"/>
                  <a:pt x="263397" y="872312"/>
                  <a:pt x="273186" y="898696"/>
                </a:cubicBezTo>
                <a:cubicBezTo>
                  <a:pt x="273374" y="899249"/>
                  <a:pt x="273374" y="899858"/>
                  <a:pt x="273186" y="900411"/>
                </a:cubicBezTo>
                <a:lnTo>
                  <a:pt x="302713" y="926414"/>
                </a:lnTo>
                <a:cubicBezTo>
                  <a:pt x="288235" y="896791"/>
                  <a:pt x="298141" y="858977"/>
                  <a:pt x="308714" y="827640"/>
                </a:cubicBezTo>
                <a:cubicBezTo>
                  <a:pt x="309022" y="826658"/>
                  <a:pt x="309793" y="825887"/>
                  <a:pt x="310777" y="825573"/>
                </a:cubicBezTo>
                <a:cubicBezTo>
                  <a:pt x="312434" y="825058"/>
                  <a:pt x="314197" y="825982"/>
                  <a:pt x="314715" y="827640"/>
                </a:cubicBezTo>
                <a:cubicBezTo>
                  <a:pt x="327954" y="869169"/>
                  <a:pt x="355482" y="909459"/>
                  <a:pt x="336432" y="953560"/>
                </a:cubicBezTo>
                <a:cubicBezTo>
                  <a:pt x="336119" y="954303"/>
                  <a:pt x="335489" y="954856"/>
                  <a:pt x="334717" y="955084"/>
                </a:cubicBezTo>
                <a:lnTo>
                  <a:pt x="336146" y="956418"/>
                </a:lnTo>
                <a:lnTo>
                  <a:pt x="337479" y="956418"/>
                </a:lnTo>
                <a:cubicBezTo>
                  <a:pt x="339261" y="956713"/>
                  <a:pt x="340508" y="958332"/>
                  <a:pt x="340337" y="960132"/>
                </a:cubicBezTo>
                <a:cubicBezTo>
                  <a:pt x="357768" y="975944"/>
                  <a:pt x="374913" y="991946"/>
                  <a:pt x="391772" y="1008424"/>
                </a:cubicBezTo>
                <a:cubicBezTo>
                  <a:pt x="358825" y="917737"/>
                  <a:pt x="340089" y="822506"/>
                  <a:pt x="336241" y="726103"/>
                </a:cubicBezTo>
                <a:cubicBezTo>
                  <a:pt x="336241" y="704100"/>
                  <a:pt x="336241" y="681812"/>
                  <a:pt x="336241" y="659428"/>
                </a:cubicBezTo>
                <a:cubicBezTo>
                  <a:pt x="270614" y="661143"/>
                  <a:pt x="237753" y="599802"/>
                  <a:pt x="215178" y="547414"/>
                </a:cubicBezTo>
                <a:cubicBezTo>
                  <a:pt x="214768" y="546709"/>
                  <a:pt x="214657" y="545871"/>
                  <a:pt x="214870" y="545081"/>
                </a:cubicBezTo>
                <a:cubicBezTo>
                  <a:pt x="215309" y="543461"/>
                  <a:pt x="216982" y="542499"/>
                  <a:pt x="218607" y="542937"/>
                </a:cubicBezTo>
                <a:cubicBezTo>
                  <a:pt x="272805" y="555987"/>
                  <a:pt x="320620" y="589419"/>
                  <a:pt x="336527" y="643807"/>
                </a:cubicBezTo>
                <a:cubicBezTo>
                  <a:pt x="337165" y="620118"/>
                  <a:pt x="337984" y="596401"/>
                  <a:pt x="339003" y="572655"/>
                </a:cubicBezTo>
                <a:cubicBezTo>
                  <a:pt x="300618" y="543699"/>
                  <a:pt x="257374" y="516267"/>
                  <a:pt x="226608" y="479025"/>
                </a:cubicBezTo>
                <a:cubicBezTo>
                  <a:pt x="222513" y="473977"/>
                  <a:pt x="218607" y="468738"/>
                  <a:pt x="214893" y="463499"/>
                </a:cubicBezTo>
                <a:cubicBezTo>
                  <a:pt x="176793" y="494360"/>
                  <a:pt x="113166" y="447116"/>
                  <a:pt x="91068" y="415874"/>
                </a:cubicBezTo>
                <a:cubicBezTo>
                  <a:pt x="90822" y="415436"/>
                  <a:pt x="90687" y="414940"/>
                  <a:pt x="90674" y="414426"/>
                </a:cubicBezTo>
                <a:cubicBezTo>
                  <a:pt x="90629" y="412692"/>
                  <a:pt x="91999" y="411254"/>
                  <a:pt x="93735" y="411207"/>
                </a:cubicBezTo>
                <a:cubicBezTo>
                  <a:pt x="133148" y="413597"/>
                  <a:pt x="171289" y="426056"/>
                  <a:pt x="204510" y="447402"/>
                </a:cubicBezTo>
                <a:cubicBezTo>
                  <a:pt x="188240" y="419608"/>
                  <a:pt x="174071" y="390633"/>
                  <a:pt x="162124" y="360724"/>
                </a:cubicBezTo>
                <a:cubicBezTo>
                  <a:pt x="138656" y="353971"/>
                  <a:pt x="115653" y="345703"/>
                  <a:pt x="93258" y="335959"/>
                </a:cubicBezTo>
                <a:cubicBezTo>
                  <a:pt x="88115" y="333483"/>
                  <a:pt x="75256" y="328053"/>
                  <a:pt x="74208" y="321290"/>
                </a:cubicBezTo>
                <a:cubicBezTo>
                  <a:pt x="73161" y="314528"/>
                  <a:pt x="78685" y="312623"/>
                  <a:pt x="83733" y="310623"/>
                </a:cubicBezTo>
                <a:cubicBezTo>
                  <a:pt x="95922" y="306508"/>
                  <a:pt x="107770" y="301441"/>
                  <a:pt x="119166" y="295478"/>
                </a:cubicBezTo>
                <a:cubicBezTo>
                  <a:pt x="125463" y="290973"/>
                  <a:pt x="132122" y="286991"/>
                  <a:pt x="139074" y="283572"/>
                </a:cubicBezTo>
                <a:cubicBezTo>
                  <a:pt x="141458" y="282591"/>
                  <a:pt x="144024" y="282143"/>
                  <a:pt x="146598" y="282238"/>
                </a:cubicBezTo>
                <a:cubicBezTo>
                  <a:pt x="153361" y="281286"/>
                  <a:pt x="160029" y="281190"/>
                  <a:pt x="166601" y="280333"/>
                </a:cubicBezTo>
                <a:cubicBezTo>
                  <a:pt x="166999" y="280047"/>
                  <a:pt x="167536" y="280047"/>
                  <a:pt x="167934" y="280333"/>
                </a:cubicBezTo>
                <a:lnTo>
                  <a:pt x="170792" y="280333"/>
                </a:lnTo>
                <a:cubicBezTo>
                  <a:pt x="172697" y="279952"/>
                  <a:pt x="174507" y="278428"/>
                  <a:pt x="176412" y="278428"/>
                </a:cubicBezTo>
                <a:cubicBezTo>
                  <a:pt x="182524" y="276895"/>
                  <a:pt x="188960" y="279142"/>
                  <a:pt x="192795" y="284143"/>
                </a:cubicBezTo>
                <a:cubicBezTo>
                  <a:pt x="207654" y="305289"/>
                  <a:pt x="172506" y="336912"/>
                  <a:pt x="166410" y="356724"/>
                </a:cubicBezTo>
                <a:cubicBezTo>
                  <a:pt x="179924" y="391471"/>
                  <a:pt x="196868" y="424780"/>
                  <a:pt x="216988" y="456165"/>
                </a:cubicBezTo>
                <a:cubicBezTo>
                  <a:pt x="217144" y="456203"/>
                  <a:pt x="217308" y="456203"/>
                  <a:pt x="217464" y="456165"/>
                </a:cubicBezTo>
                <a:cubicBezTo>
                  <a:pt x="218245" y="456660"/>
                  <a:pt x="218714" y="457527"/>
                  <a:pt x="218703" y="458451"/>
                </a:cubicBezTo>
                <a:cubicBezTo>
                  <a:pt x="222417" y="463689"/>
                  <a:pt x="225465" y="468071"/>
                  <a:pt x="230323" y="473881"/>
                </a:cubicBezTo>
                <a:cubicBezTo>
                  <a:pt x="235181" y="479691"/>
                  <a:pt x="240420" y="485311"/>
                  <a:pt x="245754" y="490740"/>
                </a:cubicBezTo>
                <a:cubicBezTo>
                  <a:pt x="243707" y="482149"/>
                  <a:pt x="244203" y="473148"/>
                  <a:pt x="247182" y="464832"/>
                </a:cubicBezTo>
                <a:cubicBezTo>
                  <a:pt x="249087" y="458927"/>
                  <a:pt x="255088" y="443211"/>
                  <a:pt x="262518" y="442163"/>
                </a:cubicBezTo>
                <a:cubicBezTo>
                  <a:pt x="272043" y="440925"/>
                  <a:pt x="271471" y="459879"/>
                  <a:pt x="272043" y="465118"/>
                </a:cubicBezTo>
                <a:cubicBezTo>
                  <a:pt x="274618" y="480339"/>
                  <a:pt x="273005" y="495979"/>
                  <a:pt x="267375" y="510362"/>
                </a:cubicBezTo>
                <a:cubicBezTo>
                  <a:pt x="290140" y="529507"/>
                  <a:pt x="315000" y="546557"/>
                  <a:pt x="338527" y="564083"/>
                </a:cubicBezTo>
                <a:cubicBezTo>
                  <a:pt x="339765" y="537603"/>
                  <a:pt x="341194" y="511124"/>
                  <a:pt x="342623" y="484644"/>
                </a:cubicBezTo>
                <a:cubicBezTo>
                  <a:pt x="319490" y="477215"/>
                  <a:pt x="300199" y="461003"/>
                  <a:pt x="288902" y="439496"/>
                </a:cubicBezTo>
                <a:cubicBezTo>
                  <a:pt x="275376" y="412731"/>
                  <a:pt x="278424" y="381203"/>
                  <a:pt x="279377" y="352056"/>
                </a:cubicBezTo>
                <a:cubicBezTo>
                  <a:pt x="277472" y="349485"/>
                  <a:pt x="280139" y="345294"/>
                  <a:pt x="282996" y="347294"/>
                </a:cubicBezTo>
                <a:cubicBezTo>
                  <a:pt x="284202" y="347399"/>
                  <a:pt x="285221" y="348227"/>
                  <a:pt x="285568" y="349389"/>
                </a:cubicBezTo>
                <a:cubicBezTo>
                  <a:pt x="321096" y="378440"/>
                  <a:pt x="330240" y="423399"/>
                  <a:pt x="344337" y="465213"/>
                </a:cubicBezTo>
                <a:cubicBezTo>
                  <a:pt x="344909" y="454164"/>
                  <a:pt x="345480" y="443020"/>
                  <a:pt x="345957" y="431971"/>
                </a:cubicBezTo>
                <a:cubicBezTo>
                  <a:pt x="347604" y="397995"/>
                  <a:pt x="349195" y="363963"/>
                  <a:pt x="350719" y="329863"/>
                </a:cubicBezTo>
                <a:lnTo>
                  <a:pt x="349671" y="329863"/>
                </a:lnTo>
                <a:cubicBezTo>
                  <a:pt x="332139" y="319538"/>
                  <a:pt x="318560" y="303641"/>
                  <a:pt x="311095" y="284715"/>
                </a:cubicBezTo>
                <a:lnTo>
                  <a:pt x="310047" y="284715"/>
                </a:lnTo>
                <a:cubicBezTo>
                  <a:pt x="289366" y="278761"/>
                  <a:pt x="269071" y="271541"/>
                  <a:pt x="249278" y="263093"/>
                </a:cubicBezTo>
                <a:cubicBezTo>
                  <a:pt x="243730" y="261169"/>
                  <a:pt x="239604" y="256463"/>
                  <a:pt x="238419" y="250710"/>
                </a:cubicBezTo>
                <a:cubicBezTo>
                  <a:pt x="237372" y="240614"/>
                  <a:pt x="246801" y="234804"/>
                  <a:pt x="254231" y="231089"/>
                </a:cubicBezTo>
                <a:cubicBezTo>
                  <a:pt x="259949" y="229032"/>
                  <a:pt x="265491" y="226517"/>
                  <a:pt x="270804" y="223564"/>
                </a:cubicBezTo>
                <a:cubicBezTo>
                  <a:pt x="275472" y="219945"/>
                  <a:pt x="277662" y="213753"/>
                  <a:pt x="282139" y="210420"/>
                </a:cubicBezTo>
                <a:cubicBezTo>
                  <a:pt x="291664" y="203085"/>
                  <a:pt x="308428" y="205562"/>
                  <a:pt x="320239" y="203085"/>
                </a:cubicBezTo>
                <a:cubicBezTo>
                  <a:pt x="327192" y="201657"/>
                  <a:pt x="334527" y="200037"/>
                  <a:pt x="340051" y="205943"/>
                </a:cubicBezTo>
                <a:cubicBezTo>
                  <a:pt x="347004" y="213277"/>
                  <a:pt x="342813" y="225564"/>
                  <a:pt x="339289" y="233470"/>
                </a:cubicBezTo>
                <a:cubicBezTo>
                  <a:pt x="331764" y="250139"/>
                  <a:pt x="317858" y="263283"/>
                  <a:pt x="316715" y="282333"/>
                </a:cubicBezTo>
                <a:cubicBezTo>
                  <a:pt x="323417" y="299155"/>
                  <a:pt x="335378" y="313356"/>
                  <a:pt x="350814" y="322815"/>
                </a:cubicBezTo>
                <a:cubicBezTo>
                  <a:pt x="350814" y="319005"/>
                  <a:pt x="350814" y="315290"/>
                  <a:pt x="350814" y="311575"/>
                </a:cubicBezTo>
                <a:cubicBezTo>
                  <a:pt x="350814" y="310527"/>
                  <a:pt x="350814" y="309480"/>
                  <a:pt x="350814" y="308432"/>
                </a:cubicBezTo>
                <a:cubicBezTo>
                  <a:pt x="353358" y="254835"/>
                  <a:pt x="355863" y="201276"/>
                  <a:pt x="358339" y="147745"/>
                </a:cubicBezTo>
                <a:cubicBezTo>
                  <a:pt x="358006" y="147516"/>
                  <a:pt x="357720" y="147231"/>
                  <a:pt x="357491" y="146897"/>
                </a:cubicBezTo>
                <a:cubicBezTo>
                  <a:pt x="356406" y="145345"/>
                  <a:pt x="356787" y="143211"/>
                  <a:pt x="358339" y="142125"/>
                </a:cubicBezTo>
                <a:lnTo>
                  <a:pt x="358911" y="142125"/>
                </a:lnTo>
                <a:lnTo>
                  <a:pt x="358911" y="141268"/>
                </a:lnTo>
                <a:cubicBezTo>
                  <a:pt x="358158" y="140858"/>
                  <a:pt x="357558" y="140230"/>
                  <a:pt x="357196" y="139458"/>
                </a:cubicBezTo>
                <a:cubicBezTo>
                  <a:pt x="348814" y="117360"/>
                  <a:pt x="313667" y="106121"/>
                  <a:pt x="292998" y="100501"/>
                </a:cubicBezTo>
                <a:cubicBezTo>
                  <a:pt x="282711" y="97739"/>
                  <a:pt x="270042" y="97263"/>
                  <a:pt x="261375" y="90214"/>
                </a:cubicBezTo>
                <a:cubicBezTo>
                  <a:pt x="249373" y="80022"/>
                  <a:pt x="251850" y="68783"/>
                  <a:pt x="261375" y="58782"/>
                </a:cubicBezTo>
                <a:cubicBezTo>
                  <a:pt x="267090" y="52686"/>
                  <a:pt x="275662" y="49352"/>
                  <a:pt x="281663" y="43161"/>
                </a:cubicBezTo>
                <a:cubicBezTo>
                  <a:pt x="286140" y="38493"/>
                  <a:pt x="289759" y="32969"/>
                  <a:pt x="294522" y="28492"/>
                </a:cubicBezTo>
                <a:cubicBezTo>
                  <a:pt x="301506" y="21777"/>
                  <a:pt x="310153" y="17043"/>
                  <a:pt x="319572" y="14776"/>
                </a:cubicBezTo>
                <a:cubicBezTo>
                  <a:pt x="336336" y="10490"/>
                  <a:pt x="352243" y="8394"/>
                  <a:pt x="368721" y="2584"/>
                </a:cubicBezTo>
                <a:cubicBezTo>
                  <a:pt x="376722" y="-654"/>
                  <a:pt x="385628" y="-854"/>
                  <a:pt x="393772" y="201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7"/>
          <p:cNvSpPr/>
          <p:nvPr/>
        </p:nvSpPr>
        <p:spPr>
          <a:xfrm rot="308810">
            <a:off x="1365823" y="4673481"/>
            <a:ext cx="809926" cy="2497713"/>
          </a:xfrm>
          <a:custGeom>
            <a:avLst/>
            <a:gdLst/>
            <a:ahLst/>
            <a:cxnLst/>
            <a:rect l="l" t="t" r="r" b="b"/>
            <a:pathLst>
              <a:path w="330260" h="1018482" extrusionOk="0">
                <a:moveTo>
                  <a:pt x="37396" y="736491"/>
                </a:moveTo>
                <a:cubicBezTo>
                  <a:pt x="66934" y="758151"/>
                  <a:pt x="94013" y="782973"/>
                  <a:pt x="118169" y="810501"/>
                </a:cubicBezTo>
                <a:cubicBezTo>
                  <a:pt x="140267" y="835837"/>
                  <a:pt x="169985" y="868127"/>
                  <a:pt x="178367" y="902036"/>
                </a:cubicBezTo>
                <a:lnTo>
                  <a:pt x="179224" y="903083"/>
                </a:lnTo>
                <a:lnTo>
                  <a:pt x="179319" y="903083"/>
                </a:lnTo>
                <a:cubicBezTo>
                  <a:pt x="159507" y="828217"/>
                  <a:pt x="102072" y="775734"/>
                  <a:pt x="37396" y="736491"/>
                </a:cubicBezTo>
                <a:close/>
                <a:moveTo>
                  <a:pt x="15489" y="723632"/>
                </a:moveTo>
                <a:cubicBezTo>
                  <a:pt x="28014" y="738482"/>
                  <a:pt x="39597" y="754103"/>
                  <a:pt x="50160" y="770400"/>
                </a:cubicBezTo>
                <a:cubicBezTo>
                  <a:pt x="62829" y="790593"/>
                  <a:pt x="69115" y="815835"/>
                  <a:pt x="86927" y="833646"/>
                </a:cubicBezTo>
                <a:cubicBezTo>
                  <a:pt x="104738" y="851458"/>
                  <a:pt x="129884" y="859649"/>
                  <a:pt x="149887" y="874508"/>
                </a:cubicBezTo>
                <a:lnTo>
                  <a:pt x="149982" y="874699"/>
                </a:lnTo>
                <a:cubicBezTo>
                  <a:pt x="158659" y="881081"/>
                  <a:pt x="166641" y="888367"/>
                  <a:pt x="173794" y="896416"/>
                </a:cubicBezTo>
                <a:cubicBezTo>
                  <a:pt x="162841" y="863555"/>
                  <a:pt x="132266" y="830122"/>
                  <a:pt x="110930" y="806405"/>
                </a:cubicBezTo>
                <a:cubicBezTo>
                  <a:pt x="83793" y="776382"/>
                  <a:pt x="53161" y="749712"/>
                  <a:pt x="19680" y="726966"/>
                </a:cubicBezTo>
                <a:cubicBezTo>
                  <a:pt x="19280" y="726642"/>
                  <a:pt x="19061" y="726147"/>
                  <a:pt x="19109" y="725633"/>
                </a:cubicBezTo>
                <a:close/>
                <a:moveTo>
                  <a:pt x="295810" y="717060"/>
                </a:moveTo>
                <a:cubicBezTo>
                  <a:pt x="289428" y="741254"/>
                  <a:pt x="269902" y="760208"/>
                  <a:pt x="255519" y="780592"/>
                </a:cubicBezTo>
                <a:cubicBezTo>
                  <a:pt x="231592" y="814644"/>
                  <a:pt x="211923" y="851496"/>
                  <a:pt x="196940" y="890320"/>
                </a:cubicBezTo>
                <a:lnTo>
                  <a:pt x="197035" y="890511"/>
                </a:lnTo>
                <a:cubicBezTo>
                  <a:pt x="196912" y="890777"/>
                  <a:pt x="196721" y="890996"/>
                  <a:pt x="196474" y="891158"/>
                </a:cubicBezTo>
                <a:cubicBezTo>
                  <a:pt x="195769" y="891615"/>
                  <a:pt x="194826" y="891406"/>
                  <a:pt x="194369" y="890701"/>
                </a:cubicBezTo>
                <a:cubicBezTo>
                  <a:pt x="193797" y="893463"/>
                  <a:pt x="193797" y="896130"/>
                  <a:pt x="193797" y="898797"/>
                </a:cubicBezTo>
                <a:cubicBezTo>
                  <a:pt x="228659" y="839171"/>
                  <a:pt x="285046" y="786212"/>
                  <a:pt x="295810" y="717060"/>
                </a:cubicBezTo>
                <a:close/>
                <a:moveTo>
                  <a:pt x="297429" y="699058"/>
                </a:moveTo>
                <a:cubicBezTo>
                  <a:pt x="277760" y="729738"/>
                  <a:pt x="256024" y="759046"/>
                  <a:pt x="232373" y="786783"/>
                </a:cubicBezTo>
                <a:lnTo>
                  <a:pt x="232469" y="786974"/>
                </a:lnTo>
                <a:cubicBezTo>
                  <a:pt x="210332" y="816692"/>
                  <a:pt x="197150" y="852125"/>
                  <a:pt x="194464" y="889082"/>
                </a:cubicBezTo>
                <a:cubicBezTo>
                  <a:pt x="206447" y="857963"/>
                  <a:pt x="221400" y="828074"/>
                  <a:pt x="239136" y="799832"/>
                </a:cubicBezTo>
                <a:cubicBezTo>
                  <a:pt x="257614" y="770210"/>
                  <a:pt x="293619" y="739730"/>
                  <a:pt x="295238" y="703535"/>
                </a:cubicBezTo>
                <a:cubicBezTo>
                  <a:pt x="295229" y="703211"/>
                  <a:pt x="295343" y="702896"/>
                  <a:pt x="295553" y="702649"/>
                </a:cubicBezTo>
                <a:cubicBezTo>
                  <a:pt x="296029" y="702087"/>
                  <a:pt x="296867" y="702011"/>
                  <a:pt x="297429" y="702487"/>
                </a:cubicBezTo>
                <a:cubicBezTo>
                  <a:pt x="297429" y="701344"/>
                  <a:pt x="297429" y="700201"/>
                  <a:pt x="297429" y="699058"/>
                </a:cubicBezTo>
                <a:close/>
                <a:moveTo>
                  <a:pt x="244470" y="626954"/>
                </a:moveTo>
                <a:cubicBezTo>
                  <a:pt x="221067" y="655205"/>
                  <a:pt x="200579" y="685742"/>
                  <a:pt x="183319" y="718108"/>
                </a:cubicBezTo>
                <a:lnTo>
                  <a:pt x="183415" y="718584"/>
                </a:lnTo>
                <a:cubicBezTo>
                  <a:pt x="205580" y="689295"/>
                  <a:pt x="225973" y="658691"/>
                  <a:pt x="244470" y="626954"/>
                </a:cubicBezTo>
                <a:close/>
                <a:moveTo>
                  <a:pt x="45874" y="611809"/>
                </a:moveTo>
                <a:cubicBezTo>
                  <a:pt x="45778" y="613400"/>
                  <a:pt x="45778" y="614981"/>
                  <a:pt x="45874" y="616571"/>
                </a:cubicBezTo>
                <a:lnTo>
                  <a:pt x="46255" y="616571"/>
                </a:lnTo>
                <a:cubicBezTo>
                  <a:pt x="46350" y="635431"/>
                  <a:pt x="56637" y="662958"/>
                  <a:pt x="77116" y="662006"/>
                </a:cubicBezTo>
                <a:cubicBezTo>
                  <a:pt x="60257" y="651814"/>
                  <a:pt x="51112" y="631621"/>
                  <a:pt x="45874" y="611809"/>
                </a:cubicBezTo>
                <a:close/>
                <a:moveTo>
                  <a:pt x="78386" y="603891"/>
                </a:moveTo>
                <a:lnTo>
                  <a:pt x="82068" y="611197"/>
                </a:lnTo>
                <a:lnTo>
                  <a:pt x="84712" y="620469"/>
                </a:lnTo>
                <a:close/>
                <a:moveTo>
                  <a:pt x="264758" y="600855"/>
                </a:moveTo>
                <a:lnTo>
                  <a:pt x="252947" y="616190"/>
                </a:lnTo>
                <a:cubicBezTo>
                  <a:pt x="233230" y="658862"/>
                  <a:pt x="201798" y="695057"/>
                  <a:pt x="176080" y="734110"/>
                </a:cubicBezTo>
                <a:cubicBezTo>
                  <a:pt x="173423" y="740492"/>
                  <a:pt x="171099" y="747007"/>
                  <a:pt x="169127" y="753636"/>
                </a:cubicBezTo>
                <a:cubicBezTo>
                  <a:pt x="169318" y="760780"/>
                  <a:pt x="170080" y="768019"/>
                  <a:pt x="170080" y="775258"/>
                </a:cubicBezTo>
                <a:lnTo>
                  <a:pt x="170175" y="775448"/>
                </a:lnTo>
                <a:cubicBezTo>
                  <a:pt x="209418" y="728300"/>
                  <a:pt x="266282" y="665435"/>
                  <a:pt x="264758" y="600855"/>
                </a:cubicBezTo>
                <a:close/>
                <a:moveTo>
                  <a:pt x="47970" y="583805"/>
                </a:moveTo>
                <a:cubicBezTo>
                  <a:pt x="47398" y="589425"/>
                  <a:pt x="46636" y="595045"/>
                  <a:pt x="46636" y="600760"/>
                </a:cubicBezTo>
                <a:cubicBezTo>
                  <a:pt x="51589" y="623811"/>
                  <a:pt x="60637" y="650480"/>
                  <a:pt x="81879" y="661053"/>
                </a:cubicBezTo>
                <a:lnTo>
                  <a:pt x="84545" y="660577"/>
                </a:lnTo>
                <a:cubicBezTo>
                  <a:pt x="84478" y="660196"/>
                  <a:pt x="84478" y="659815"/>
                  <a:pt x="84545" y="659434"/>
                </a:cubicBezTo>
                <a:cubicBezTo>
                  <a:pt x="71972" y="634412"/>
                  <a:pt x="59780" y="609208"/>
                  <a:pt x="47970" y="583805"/>
                </a:cubicBezTo>
                <a:close/>
                <a:moveTo>
                  <a:pt x="49207" y="568565"/>
                </a:moveTo>
                <a:cubicBezTo>
                  <a:pt x="48731" y="572471"/>
                  <a:pt x="47874" y="576471"/>
                  <a:pt x="47874" y="580472"/>
                </a:cubicBezTo>
                <a:cubicBezTo>
                  <a:pt x="48427" y="580310"/>
                  <a:pt x="49017" y="580548"/>
                  <a:pt x="49303" y="581043"/>
                </a:cubicBezTo>
                <a:cubicBezTo>
                  <a:pt x="61495" y="607075"/>
                  <a:pt x="73944" y="632793"/>
                  <a:pt x="86641" y="658196"/>
                </a:cubicBezTo>
                <a:cubicBezTo>
                  <a:pt x="87460" y="658091"/>
                  <a:pt x="88289" y="658329"/>
                  <a:pt x="88927" y="658862"/>
                </a:cubicBezTo>
                <a:cubicBezTo>
                  <a:pt x="90984" y="657843"/>
                  <a:pt x="92880" y="656529"/>
                  <a:pt x="94546" y="654957"/>
                </a:cubicBezTo>
                <a:lnTo>
                  <a:pt x="84712" y="620469"/>
                </a:lnTo>
                <a:lnTo>
                  <a:pt x="96928" y="652481"/>
                </a:lnTo>
                <a:cubicBezTo>
                  <a:pt x="108262" y="636955"/>
                  <a:pt x="89689" y="609237"/>
                  <a:pt x="81212" y="595331"/>
                </a:cubicBezTo>
                <a:lnTo>
                  <a:pt x="81593" y="595331"/>
                </a:lnTo>
                <a:cubicBezTo>
                  <a:pt x="77611" y="587987"/>
                  <a:pt x="72820" y="581120"/>
                  <a:pt x="67305" y="574852"/>
                </a:cubicBezTo>
                <a:lnTo>
                  <a:pt x="78386" y="603891"/>
                </a:lnTo>
                <a:lnTo>
                  <a:pt x="61590" y="570566"/>
                </a:lnTo>
                <a:cubicBezTo>
                  <a:pt x="57856" y="568689"/>
                  <a:pt x="53637" y="567994"/>
                  <a:pt x="49493" y="568565"/>
                </a:cubicBezTo>
                <a:close/>
                <a:moveTo>
                  <a:pt x="247899" y="499319"/>
                </a:moveTo>
                <a:lnTo>
                  <a:pt x="246701" y="501149"/>
                </a:lnTo>
                <a:lnTo>
                  <a:pt x="190654" y="560279"/>
                </a:lnTo>
                <a:cubicBezTo>
                  <a:pt x="189416" y="566184"/>
                  <a:pt x="188368" y="572185"/>
                  <a:pt x="187034" y="578090"/>
                </a:cubicBezTo>
                <a:lnTo>
                  <a:pt x="185320" y="587044"/>
                </a:lnTo>
                <a:cubicBezTo>
                  <a:pt x="206684" y="563574"/>
                  <a:pt x="225315" y="537752"/>
                  <a:pt x="240851" y="510082"/>
                </a:cubicBezTo>
                <a:lnTo>
                  <a:pt x="246701" y="501149"/>
                </a:lnTo>
                <a:lnTo>
                  <a:pt x="247804" y="499985"/>
                </a:lnTo>
                <a:close/>
                <a:moveTo>
                  <a:pt x="292667" y="450932"/>
                </a:moveTo>
                <a:cubicBezTo>
                  <a:pt x="276474" y="474554"/>
                  <a:pt x="256281" y="495128"/>
                  <a:pt x="242184" y="520178"/>
                </a:cubicBezTo>
                <a:cubicBezTo>
                  <a:pt x="226592" y="549011"/>
                  <a:pt x="206675" y="575290"/>
                  <a:pt x="183129" y="598093"/>
                </a:cubicBezTo>
                <a:cubicBezTo>
                  <a:pt x="180557" y="611714"/>
                  <a:pt x="178272" y="625239"/>
                  <a:pt x="176366" y="638860"/>
                </a:cubicBezTo>
                <a:cubicBezTo>
                  <a:pt x="196273" y="607808"/>
                  <a:pt x="230468" y="588949"/>
                  <a:pt x="251423" y="558278"/>
                </a:cubicBezTo>
                <a:lnTo>
                  <a:pt x="251328" y="558945"/>
                </a:lnTo>
                <a:cubicBezTo>
                  <a:pt x="273235" y="526941"/>
                  <a:pt x="284189" y="489222"/>
                  <a:pt x="292667" y="450932"/>
                </a:cubicBezTo>
                <a:close/>
                <a:moveTo>
                  <a:pt x="55303" y="438359"/>
                </a:moveTo>
                <a:cubicBezTo>
                  <a:pt x="76734" y="483008"/>
                  <a:pt x="114079" y="516405"/>
                  <a:pt x="143226" y="555588"/>
                </a:cubicBezTo>
                <a:lnTo>
                  <a:pt x="168206" y="596445"/>
                </a:lnTo>
                <a:lnTo>
                  <a:pt x="168842" y="597998"/>
                </a:lnTo>
                <a:lnTo>
                  <a:pt x="168747" y="597331"/>
                </a:lnTo>
                <a:lnTo>
                  <a:pt x="168206" y="596445"/>
                </a:lnTo>
                <a:lnTo>
                  <a:pt x="150419" y="553057"/>
                </a:lnTo>
                <a:cubicBezTo>
                  <a:pt x="126295" y="511047"/>
                  <a:pt x="87450" y="476579"/>
                  <a:pt x="55303" y="438359"/>
                </a:cubicBezTo>
                <a:close/>
                <a:moveTo>
                  <a:pt x="34730" y="411974"/>
                </a:moveTo>
                <a:cubicBezTo>
                  <a:pt x="35977" y="436263"/>
                  <a:pt x="43702" y="459780"/>
                  <a:pt x="57113" y="480078"/>
                </a:cubicBezTo>
                <a:cubicBezTo>
                  <a:pt x="72734" y="502367"/>
                  <a:pt x="91022" y="523322"/>
                  <a:pt x="108548" y="544181"/>
                </a:cubicBezTo>
                <a:lnTo>
                  <a:pt x="108644" y="544848"/>
                </a:lnTo>
                <a:cubicBezTo>
                  <a:pt x="133028" y="573804"/>
                  <a:pt x="157983" y="602570"/>
                  <a:pt x="169127" y="638193"/>
                </a:cubicBezTo>
                <a:cubicBezTo>
                  <a:pt x="170080" y="631526"/>
                  <a:pt x="171223" y="624858"/>
                  <a:pt x="172461" y="618095"/>
                </a:cubicBezTo>
                <a:cubicBezTo>
                  <a:pt x="172175" y="614666"/>
                  <a:pt x="171509" y="611619"/>
                  <a:pt x="170937" y="608570"/>
                </a:cubicBezTo>
                <a:cubicBezTo>
                  <a:pt x="170623" y="608418"/>
                  <a:pt x="170385" y="608142"/>
                  <a:pt x="170270" y="607808"/>
                </a:cubicBezTo>
                <a:cubicBezTo>
                  <a:pt x="143029" y="539228"/>
                  <a:pt x="77021" y="498176"/>
                  <a:pt x="48446" y="430167"/>
                </a:cubicBezTo>
                <a:cubicBezTo>
                  <a:pt x="43683" y="424262"/>
                  <a:pt x="39111" y="418166"/>
                  <a:pt x="34730" y="411974"/>
                </a:cubicBezTo>
                <a:close/>
                <a:moveTo>
                  <a:pt x="119788" y="342728"/>
                </a:moveTo>
                <a:cubicBezTo>
                  <a:pt x="134923" y="389200"/>
                  <a:pt x="159907" y="431863"/>
                  <a:pt x="193035" y="467791"/>
                </a:cubicBezTo>
                <a:cubicBezTo>
                  <a:pt x="190654" y="437787"/>
                  <a:pt x="181129" y="405212"/>
                  <a:pt x="162079" y="384733"/>
                </a:cubicBezTo>
                <a:lnTo>
                  <a:pt x="162174" y="385400"/>
                </a:lnTo>
                <a:cubicBezTo>
                  <a:pt x="148782" y="370464"/>
                  <a:pt x="134638" y="356215"/>
                  <a:pt x="119788" y="342728"/>
                </a:cubicBezTo>
                <a:close/>
                <a:moveTo>
                  <a:pt x="89212" y="317582"/>
                </a:moveTo>
                <a:cubicBezTo>
                  <a:pt x="105310" y="354920"/>
                  <a:pt x="121788" y="392258"/>
                  <a:pt x="139314" y="428929"/>
                </a:cubicBezTo>
                <a:cubicBezTo>
                  <a:pt x="147411" y="446522"/>
                  <a:pt x="158679" y="462476"/>
                  <a:pt x="172556" y="475982"/>
                </a:cubicBezTo>
                <a:lnTo>
                  <a:pt x="172652" y="476649"/>
                </a:lnTo>
                <a:cubicBezTo>
                  <a:pt x="182072" y="484545"/>
                  <a:pt x="189559" y="494480"/>
                  <a:pt x="194559" y="505701"/>
                </a:cubicBezTo>
                <a:cubicBezTo>
                  <a:pt x="194940" y="503224"/>
                  <a:pt x="195416" y="500843"/>
                  <a:pt x="195893" y="498366"/>
                </a:cubicBezTo>
                <a:cubicBezTo>
                  <a:pt x="195693" y="498385"/>
                  <a:pt x="195483" y="498376"/>
                  <a:pt x="195283" y="498347"/>
                </a:cubicBezTo>
                <a:cubicBezTo>
                  <a:pt x="193873" y="498128"/>
                  <a:pt x="192911" y="496814"/>
                  <a:pt x="193130" y="495413"/>
                </a:cubicBezTo>
                <a:cubicBezTo>
                  <a:pt x="193664" y="487708"/>
                  <a:pt x="193664" y="479973"/>
                  <a:pt x="193130" y="472268"/>
                </a:cubicBezTo>
                <a:cubicBezTo>
                  <a:pt x="158507" y="435111"/>
                  <a:pt x="132485" y="390791"/>
                  <a:pt x="116930" y="342442"/>
                </a:cubicBezTo>
                <a:cubicBezTo>
                  <a:pt x="116883" y="342347"/>
                  <a:pt x="116854" y="342232"/>
                  <a:pt x="116835" y="342128"/>
                </a:cubicBezTo>
                <a:cubicBezTo>
                  <a:pt x="116740" y="341499"/>
                  <a:pt x="117159" y="340918"/>
                  <a:pt x="117787" y="340823"/>
                </a:cubicBezTo>
                <a:cubicBezTo>
                  <a:pt x="108262" y="332631"/>
                  <a:pt x="98737" y="324916"/>
                  <a:pt x="89212" y="317582"/>
                </a:cubicBezTo>
                <a:close/>
                <a:moveTo>
                  <a:pt x="291809" y="304152"/>
                </a:moveTo>
                <a:cubicBezTo>
                  <a:pt x="284094" y="314438"/>
                  <a:pt x="276379" y="324630"/>
                  <a:pt x="269235" y="335203"/>
                </a:cubicBezTo>
                <a:lnTo>
                  <a:pt x="269140" y="335870"/>
                </a:lnTo>
                <a:cubicBezTo>
                  <a:pt x="261901" y="346823"/>
                  <a:pt x="252947" y="361492"/>
                  <a:pt x="260472" y="374351"/>
                </a:cubicBezTo>
                <a:cubicBezTo>
                  <a:pt x="265901" y="363587"/>
                  <a:pt x="271426" y="353872"/>
                  <a:pt x="276855" y="342252"/>
                </a:cubicBezTo>
                <a:cubicBezTo>
                  <a:pt x="282284" y="330631"/>
                  <a:pt x="291809" y="317391"/>
                  <a:pt x="291809" y="304152"/>
                </a:cubicBezTo>
                <a:close/>
                <a:moveTo>
                  <a:pt x="307335" y="291960"/>
                </a:moveTo>
                <a:cubicBezTo>
                  <a:pt x="304973" y="291874"/>
                  <a:pt x="302601" y="292064"/>
                  <a:pt x="300287" y="292531"/>
                </a:cubicBezTo>
                <a:cubicBezTo>
                  <a:pt x="298382" y="295293"/>
                  <a:pt x="296286" y="297960"/>
                  <a:pt x="294286" y="300627"/>
                </a:cubicBezTo>
                <a:cubicBezTo>
                  <a:pt x="294505" y="312114"/>
                  <a:pt x="291181" y="323392"/>
                  <a:pt x="284761" y="332917"/>
                </a:cubicBezTo>
                <a:lnTo>
                  <a:pt x="262282" y="376732"/>
                </a:lnTo>
                <a:cubicBezTo>
                  <a:pt x="263015" y="377732"/>
                  <a:pt x="263815" y="378684"/>
                  <a:pt x="264663" y="379589"/>
                </a:cubicBezTo>
                <a:lnTo>
                  <a:pt x="264568" y="380542"/>
                </a:lnTo>
                <a:cubicBezTo>
                  <a:pt x="265606" y="381237"/>
                  <a:pt x="266692" y="381876"/>
                  <a:pt x="267806" y="382447"/>
                </a:cubicBezTo>
                <a:lnTo>
                  <a:pt x="269521" y="379875"/>
                </a:lnTo>
                <a:cubicBezTo>
                  <a:pt x="269692" y="379647"/>
                  <a:pt x="269902" y="379447"/>
                  <a:pt x="270121" y="379275"/>
                </a:cubicBezTo>
                <a:cubicBezTo>
                  <a:pt x="271540" y="378189"/>
                  <a:pt x="273578" y="378456"/>
                  <a:pt x="274664" y="379875"/>
                </a:cubicBezTo>
                <a:cubicBezTo>
                  <a:pt x="289142" y="351872"/>
                  <a:pt x="296286" y="321296"/>
                  <a:pt x="307335" y="291960"/>
                </a:cubicBezTo>
                <a:close/>
                <a:moveTo>
                  <a:pt x="310193" y="291769"/>
                </a:moveTo>
                <a:cubicBezTo>
                  <a:pt x="298191" y="323297"/>
                  <a:pt x="290952" y="356348"/>
                  <a:pt x="274378" y="385971"/>
                </a:cubicBezTo>
                <a:cubicBezTo>
                  <a:pt x="290000" y="391877"/>
                  <a:pt x="303335" y="374541"/>
                  <a:pt x="306382" y="359206"/>
                </a:cubicBezTo>
                <a:cubicBezTo>
                  <a:pt x="307868" y="346576"/>
                  <a:pt x="311079" y="334203"/>
                  <a:pt x="315907" y="322439"/>
                </a:cubicBezTo>
                <a:lnTo>
                  <a:pt x="316193" y="323392"/>
                </a:lnTo>
                <a:cubicBezTo>
                  <a:pt x="319622" y="315391"/>
                  <a:pt x="329338" y="303389"/>
                  <a:pt x="320194" y="294436"/>
                </a:cubicBezTo>
                <a:cubicBezTo>
                  <a:pt x="317146" y="292703"/>
                  <a:pt x="313698" y="291778"/>
                  <a:pt x="310193" y="291769"/>
                </a:cubicBezTo>
                <a:close/>
                <a:moveTo>
                  <a:pt x="127585" y="253640"/>
                </a:moveTo>
                <a:lnTo>
                  <a:pt x="132192" y="262658"/>
                </a:lnTo>
                <a:lnTo>
                  <a:pt x="128728" y="257541"/>
                </a:lnTo>
                <a:close/>
                <a:moveTo>
                  <a:pt x="153888" y="205949"/>
                </a:moveTo>
                <a:cubicBezTo>
                  <a:pt x="157107" y="230094"/>
                  <a:pt x="162108" y="253974"/>
                  <a:pt x="168842" y="277386"/>
                </a:cubicBezTo>
                <a:cubicBezTo>
                  <a:pt x="172367" y="274814"/>
                  <a:pt x="172367" y="271576"/>
                  <a:pt x="172367" y="263384"/>
                </a:cubicBezTo>
                <a:cubicBezTo>
                  <a:pt x="172395" y="256993"/>
                  <a:pt x="171785" y="250611"/>
                  <a:pt x="170557" y="244334"/>
                </a:cubicBezTo>
                <a:cubicBezTo>
                  <a:pt x="168070" y="232561"/>
                  <a:pt x="163489" y="221331"/>
                  <a:pt x="157031" y="211187"/>
                </a:cubicBezTo>
                <a:close/>
                <a:moveTo>
                  <a:pt x="122170" y="191756"/>
                </a:moveTo>
                <a:cubicBezTo>
                  <a:pt x="120846" y="192404"/>
                  <a:pt x="119484" y="192947"/>
                  <a:pt x="118074" y="193376"/>
                </a:cubicBezTo>
                <a:cubicBezTo>
                  <a:pt x="118074" y="203186"/>
                  <a:pt x="118074" y="213950"/>
                  <a:pt x="118074" y="224713"/>
                </a:cubicBezTo>
                <a:cubicBezTo>
                  <a:pt x="118807" y="224751"/>
                  <a:pt x="119408" y="225313"/>
                  <a:pt x="119502" y="226046"/>
                </a:cubicBezTo>
                <a:lnTo>
                  <a:pt x="127585" y="253640"/>
                </a:lnTo>
                <a:lnTo>
                  <a:pt x="118550" y="235952"/>
                </a:lnTo>
                <a:cubicBezTo>
                  <a:pt x="119017" y="245649"/>
                  <a:pt x="120684" y="255240"/>
                  <a:pt x="123503" y="264527"/>
                </a:cubicBezTo>
                <a:cubicBezTo>
                  <a:pt x="127789" y="277672"/>
                  <a:pt x="134076" y="284053"/>
                  <a:pt x="143315" y="284434"/>
                </a:cubicBezTo>
                <a:lnTo>
                  <a:pt x="132192" y="262658"/>
                </a:lnTo>
                <a:lnTo>
                  <a:pt x="147125" y="284720"/>
                </a:lnTo>
                <a:cubicBezTo>
                  <a:pt x="150811" y="284330"/>
                  <a:pt x="154431" y="283472"/>
                  <a:pt x="157888" y="282149"/>
                </a:cubicBezTo>
                <a:cubicBezTo>
                  <a:pt x="147030" y="251735"/>
                  <a:pt x="135123" y="221598"/>
                  <a:pt x="122170" y="191756"/>
                </a:cubicBezTo>
                <a:close/>
                <a:moveTo>
                  <a:pt x="136171" y="185375"/>
                </a:moveTo>
                <a:cubicBezTo>
                  <a:pt x="132142" y="186098"/>
                  <a:pt x="128342" y="187794"/>
                  <a:pt x="125122" y="190327"/>
                </a:cubicBezTo>
                <a:cubicBezTo>
                  <a:pt x="137886" y="220303"/>
                  <a:pt x="149697" y="250554"/>
                  <a:pt x="160555" y="281101"/>
                </a:cubicBezTo>
                <a:cubicBezTo>
                  <a:pt x="162508" y="280425"/>
                  <a:pt x="164413" y="279624"/>
                  <a:pt x="166270" y="278719"/>
                </a:cubicBezTo>
                <a:cubicBezTo>
                  <a:pt x="158851" y="252964"/>
                  <a:pt x="153497" y="226656"/>
                  <a:pt x="150268" y="200043"/>
                </a:cubicBezTo>
                <a:cubicBezTo>
                  <a:pt x="145696" y="193185"/>
                  <a:pt x="140172" y="185375"/>
                  <a:pt x="136171" y="185375"/>
                </a:cubicBezTo>
                <a:close/>
                <a:moveTo>
                  <a:pt x="281046" y="147370"/>
                </a:moveTo>
                <a:cubicBezTo>
                  <a:pt x="279712" y="150989"/>
                  <a:pt x="278284" y="154704"/>
                  <a:pt x="276855" y="158324"/>
                </a:cubicBezTo>
                <a:cubicBezTo>
                  <a:pt x="264282" y="188804"/>
                  <a:pt x="239041" y="212711"/>
                  <a:pt x="232659" y="245954"/>
                </a:cubicBezTo>
                <a:lnTo>
                  <a:pt x="232659" y="246049"/>
                </a:lnTo>
                <a:cubicBezTo>
                  <a:pt x="232469" y="247268"/>
                  <a:pt x="231411" y="248163"/>
                  <a:pt x="230182" y="248144"/>
                </a:cubicBezTo>
                <a:cubicBezTo>
                  <a:pt x="230182" y="252621"/>
                  <a:pt x="230182" y="257098"/>
                  <a:pt x="230182" y="261575"/>
                </a:cubicBezTo>
                <a:cubicBezTo>
                  <a:pt x="245337" y="245011"/>
                  <a:pt x="259158" y="227266"/>
                  <a:pt x="271521" y="208520"/>
                </a:cubicBezTo>
                <a:cubicBezTo>
                  <a:pt x="281618" y="189832"/>
                  <a:pt x="284980" y="168239"/>
                  <a:pt x="281046" y="147370"/>
                </a:cubicBezTo>
                <a:close/>
                <a:moveTo>
                  <a:pt x="299239" y="84410"/>
                </a:moveTo>
                <a:cubicBezTo>
                  <a:pt x="294571" y="103460"/>
                  <a:pt x="289809" y="123081"/>
                  <a:pt x="283618" y="141560"/>
                </a:cubicBezTo>
                <a:cubicBezTo>
                  <a:pt x="286285" y="162610"/>
                  <a:pt x="287809" y="183946"/>
                  <a:pt x="278284" y="203568"/>
                </a:cubicBezTo>
                <a:cubicBezTo>
                  <a:pt x="264863" y="226008"/>
                  <a:pt x="248880" y="246820"/>
                  <a:pt x="230659" y="265575"/>
                </a:cubicBezTo>
                <a:cubicBezTo>
                  <a:pt x="230421" y="265699"/>
                  <a:pt x="230135" y="265699"/>
                  <a:pt x="229897" y="265575"/>
                </a:cubicBezTo>
                <a:cubicBezTo>
                  <a:pt x="229611" y="275100"/>
                  <a:pt x="229039" y="284625"/>
                  <a:pt x="228373" y="294150"/>
                </a:cubicBezTo>
                <a:lnTo>
                  <a:pt x="229039" y="293579"/>
                </a:lnTo>
                <a:cubicBezTo>
                  <a:pt x="299429" y="253574"/>
                  <a:pt x="297619" y="159276"/>
                  <a:pt x="299239" y="84410"/>
                </a:cubicBezTo>
                <a:close/>
                <a:moveTo>
                  <a:pt x="236183" y="75075"/>
                </a:moveTo>
                <a:cubicBezTo>
                  <a:pt x="233773" y="106403"/>
                  <a:pt x="228411" y="137435"/>
                  <a:pt x="220181" y="167753"/>
                </a:cubicBezTo>
                <a:cubicBezTo>
                  <a:pt x="220533" y="167963"/>
                  <a:pt x="220829" y="168258"/>
                  <a:pt x="221039" y="168611"/>
                </a:cubicBezTo>
                <a:lnTo>
                  <a:pt x="221801" y="168039"/>
                </a:lnTo>
                <a:lnTo>
                  <a:pt x="221801" y="168135"/>
                </a:lnTo>
                <a:cubicBezTo>
                  <a:pt x="245137" y="158228"/>
                  <a:pt x="243898" y="124034"/>
                  <a:pt x="241803" y="102412"/>
                </a:cubicBezTo>
                <a:cubicBezTo>
                  <a:pt x="240793" y="93144"/>
                  <a:pt x="238907" y="83991"/>
                  <a:pt x="236183" y="75075"/>
                </a:cubicBezTo>
                <a:close/>
                <a:moveTo>
                  <a:pt x="216467" y="56692"/>
                </a:moveTo>
                <a:cubicBezTo>
                  <a:pt x="205513" y="70027"/>
                  <a:pt x="203132" y="96506"/>
                  <a:pt x="203894" y="111175"/>
                </a:cubicBezTo>
                <a:cubicBezTo>
                  <a:pt x="204789" y="126024"/>
                  <a:pt x="208009" y="140655"/>
                  <a:pt x="213419" y="154514"/>
                </a:cubicBezTo>
                <a:cubicBezTo>
                  <a:pt x="208761" y="121976"/>
                  <a:pt x="209789" y="88877"/>
                  <a:pt x="216467" y="56692"/>
                </a:cubicBezTo>
                <a:close/>
                <a:moveTo>
                  <a:pt x="219991" y="53168"/>
                </a:moveTo>
                <a:cubicBezTo>
                  <a:pt x="219991" y="53644"/>
                  <a:pt x="219991" y="53644"/>
                  <a:pt x="219991" y="53644"/>
                </a:cubicBezTo>
                <a:cubicBezTo>
                  <a:pt x="212571" y="86753"/>
                  <a:pt x="211304" y="120948"/>
                  <a:pt x="216276" y="154514"/>
                </a:cubicBezTo>
                <a:cubicBezTo>
                  <a:pt x="216295" y="154818"/>
                  <a:pt x="216229" y="155123"/>
                  <a:pt x="216076" y="155390"/>
                </a:cubicBezTo>
                <a:cubicBezTo>
                  <a:pt x="215647" y="156123"/>
                  <a:pt x="214714" y="156361"/>
                  <a:pt x="213990" y="155943"/>
                </a:cubicBezTo>
                <a:cubicBezTo>
                  <a:pt x="215133" y="159181"/>
                  <a:pt x="216562" y="162324"/>
                  <a:pt x="217895" y="165468"/>
                </a:cubicBezTo>
                <a:cubicBezTo>
                  <a:pt x="222896" y="149704"/>
                  <a:pt x="225873" y="133535"/>
                  <a:pt x="228147" y="117223"/>
                </a:cubicBezTo>
                <a:lnTo>
                  <a:pt x="234175" y="68192"/>
                </a:lnTo>
                <a:lnTo>
                  <a:pt x="234183" y="68217"/>
                </a:lnTo>
                <a:lnTo>
                  <a:pt x="234183" y="68122"/>
                </a:lnTo>
                <a:lnTo>
                  <a:pt x="234175" y="68192"/>
                </a:lnTo>
                <a:lnTo>
                  <a:pt x="229517" y="54692"/>
                </a:lnTo>
                <a:cubicBezTo>
                  <a:pt x="227397" y="51239"/>
                  <a:pt x="224468" y="49786"/>
                  <a:pt x="219991" y="53168"/>
                </a:cubicBezTo>
                <a:close/>
                <a:moveTo>
                  <a:pt x="119502" y="13734"/>
                </a:moveTo>
                <a:cubicBezTo>
                  <a:pt x="114930" y="50786"/>
                  <a:pt x="133123" y="84791"/>
                  <a:pt x="153030" y="115652"/>
                </a:cubicBezTo>
                <a:lnTo>
                  <a:pt x="153030" y="115937"/>
                </a:lnTo>
                <a:cubicBezTo>
                  <a:pt x="170080" y="142417"/>
                  <a:pt x="189035" y="178898"/>
                  <a:pt x="219514" y="190994"/>
                </a:cubicBezTo>
                <a:cubicBezTo>
                  <a:pt x="218562" y="185213"/>
                  <a:pt x="217419" y="179402"/>
                  <a:pt x="216085" y="173564"/>
                </a:cubicBezTo>
                <a:cubicBezTo>
                  <a:pt x="215162" y="173525"/>
                  <a:pt x="214362" y="172916"/>
                  <a:pt x="214086" y="172040"/>
                </a:cubicBezTo>
                <a:cubicBezTo>
                  <a:pt x="213514" y="170897"/>
                  <a:pt x="212657" y="169849"/>
                  <a:pt x="212657" y="168706"/>
                </a:cubicBezTo>
                <a:cubicBezTo>
                  <a:pt x="173061" y="122690"/>
                  <a:pt x="141562" y="70284"/>
                  <a:pt x="119502" y="13734"/>
                </a:cubicBezTo>
                <a:close/>
                <a:moveTo>
                  <a:pt x="117378" y="142"/>
                </a:moveTo>
                <a:cubicBezTo>
                  <a:pt x="119036" y="-372"/>
                  <a:pt x="120798" y="551"/>
                  <a:pt x="121312" y="2209"/>
                </a:cubicBezTo>
                <a:cubicBezTo>
                  <a:pt x="141171" y="56254"/>
                  <a:pt x="169708" y="106698"/>
                  <a:pt x="205798" y="151561"/>
                </a:cubicBezTo>
                <a:cubicBezTo>
                  <a:pt x="193226" y="112699"/>
                  <a:pt x="194940" y="73265"/>
                  <a:pt x="222562" y="38880"/>
                </a:cubicBezTo>
                <a:cubicBezTo>
                  <a:pt x="222762" y="38661"/>
                  <a:pt x="223001" y="38480"/>
                  <a:pt x="223258" y="38328"/>
                </a:cubicBezTo>
                <a:cubicBezTo>
                  <a:pt x="224715" y="37490"/>
                  <a:pt x="226582" y="37994"/>
                  <a:pt x="227420" y="39452"/>
                </a:cubicBezTo>
                <a:cubicBezTo>
                  <a:pt x="241775" y="64741"/>
                  <a:pt x="249023" y="93439"/>
                  <a:pt x="248375" y="122510"/>
                </a:cubicBezTo>
                <a:cubicBezTo>
                  <a:pt x="247518" y="142798"/>
                  <a:pt x="245327" y="165086"/>
                  <a:pt x="224848" y="173754"/>
                </a:cubicBezTo>
                <a:cubicBezTo>
                  <a:pt x="224001" y="174135"/>
                  <a:pt x="223029" y="174135"/>
                  <a:pt x="222182" y="173754"/>
                </a:cubicBezTo>
                <a:cubicBezTo>
                  <a:pt x="223705" y="180422"/>
                  <a:pt x="225039" y="187089"/>
                  <a:pt x="226087" y="193852"/>
                </a:cubicBezTo>
                <a:lnTo>
                  <a:pt x="227039" y="193852"/>
                </a:lnTo>
                <a:cubicBezTo>
                  <a:pt x="228020" y="194157"/>
                  <a:pt x="228792" y="194928"/>
                  <a:pt x="229106" y="195919"/>
                </a:cubicBezTo>
                <a:cubicBezTo>
                  <a:pt x="229621" y="197576"/>
                  <a:pt x="228697" y="199338"/>
                  <a:pt x="227039" y="199853"/>
                </a:cubicBezTo>
                <a:cubicBezTo>
                  <a:pt x="228468" y="210711"/>
                  <a:pt x="229802" y="221760"/>
                  <a:pt x="229802" y="232904"/>
                </a:cubicBezTo>
                <a:cubicBezTo>
                  <a:pt x="237421" y="209759"/>
                  <a:pt x="253233" y="191185"/>
                  <a:pt x="264853" y="169468"/>
                </a:cubicBezTo>
                <a:cubicBezTo>
                  <a:pt x="283142" y="135369"/>
                  <a:pt x="290000" y="92887"/>
                  <a:pt x="299525" y="55644"/>
                </a:cubicBezTo>
                <a:cubicBezTo>
                  <a:pt x="299944" y="54463"/>
                  <a:pt x="301030" y="53644"/>
                  <a:pt x="302277" y="53568"/>
                </a:cubicBezTo>
                <a:cubicBezTo>
                  <a:pt x="304011" y="53453"/>
                  <a:pt x="305506" y="54768"/>
                  <a:pt x="305621" y="56502"/>
                </a:cubicBezTo>
                <a:cubicBezTo>
                  <a:pt x="302097" y="136511"/>
                  <a:pt x="314003" y="252431"/>
                  <a:pt x="232183" y="299008"/>
                </a:cubicBezTo>
                <a:cubicBezTo>
                  <a:pt x="232145" y="299027"/>
                  <a:pt x="232107" y="299056"/>
                  <a:pt x="232069" y="299075"/>
                </a:cubicBezTo>
                <a:cubicBezTo>
                  <a:pt x="230688" y="299837"/>
                  <a:pt x="228945" y="299341"/>
                  <a:pt x="228182" y="297960"/>
                </a:cubicBezTo>
                <a:cubicBezTo>
                  <a:pt x="226087" y="325297"/>
                  <a:pt x="222753" y="352538"/>
                  <a:pt x="219991" y="378732"/>
                </a:cubicBezTo>
                <a:cubicBezTo>
                  <a:pt x="217038" y="406545"/>
                  <a:pt x="213037" y="434072"/>
                  <a:pt x="208751" y="461600"/>
                </a:cubicBezTo>
                <a:cubicBezTo>
                  <a:pt x="228725" y="438187"/>
                  <a:pt x="247356" y="413670"/>
                  <a:pt x="264568" y="388162"/>
                </a:cubicBezTo>
                <a:cubicBezTo>
                  <a:pt x="256071" y="381999"/>
                  <a:pt x="251243" y="371979"/>
                  <a:pt x="251709" y="361492"/>
                </a:cubicBezTo>
                <a:cubicBezTo>
                  <a:pt x="252947" y="337013"/>
                  <a:pt x="277903" y="311581"/>
                  <a:pt x="293238" y="292531"/>
                </a:cubicBezTo>
                <a:cubicBezTo>
                  <a:pt x="292952" y="291559"/>
                  <a:pt x="293209" y="290502"/>
                  <a:pt x="293905" y="289769"/>
                </a:cubicBezTo>
                <a:cubicBezTo>
                  <a:pt x="303144" y="279482"/>
                  <a:pt x="313431" y="290721"/>
                  <a:pt x="324671" y="288054"/>
                </a:cubicBezTo>
                <a:cubicBezTo>
                  <a:pt x="324690" y="288045"/>
                  <a:pt x="324709" y="288045"/>
                  <a:pt x="324718" y="288035"/>
                </a:cubicBezTo>
                <a:cubicBezTo>
                  <a:pt x="326347" y="287587"/>
                  <a:pt x="328023" y="288530"/>
                  <a:pt x="328480" y="290150"/>
                </a:cubicBezTo>
                <a:cubicBezTo>
                  <a:pt x="331328" y="298475"/>
                  <a:pt x="330738" y="307590"/>
                  <a:pt x="326861" y="315486"/>
                </a:cubicBezTo>
                <a:cubicBezTo>
                  <a:pt x="322051" y="324087"/>
                  <a:pt x="318032" y="333107"/>
                  <a:pt x="314860" y="342442"/>
                </a:cubicBezTo>
                <a:cubicBezTo>
                  <a:pt x="313431" y="348919"/>
                  <a:pt x="313717" y="355205"/>
                  <a:pt x="312669" y="361492"/>
                </a:cubicBezTo>
                <a:cubicBezTo>
                  <a:pt x="309430" y="379685"/>
                  <a:pt x="297429" y="397020"/>
                  <a:pt x="276284" y="393210"/>
                </a:cubicBezTo>
                <a:cubicBezTo>
                  <a:pt x="274131" y="392743"/>
                  <a:pt x="272026" y="392077"/>
                  <a:pt x="269997" y="391210"/>
                </a:cubicBezTo>
                <a:cubicBezTo>
                  <a:pt x="251947" y="417861"/>
                  <a:pt x="232393" y="443464"/>
                  <a:pt x="211418" y="467886"/>
                </a:cubicBezTo>
                <a:cubicBezTo>
                  <a:pt x="211390" y="467915"/>
                  <a:pt x="211371" y="467943"/>
                  <a:pt x="211342" y="467962"/>
                </a:cubicBezTo>
                <a:cubicBezTo>
                  <a:pt x="210313" y="468943"/>
                  <a:pt x="208685" y="468915"/>
                  <a:pt x="207703" y="467886"/>
                </a:cubicBezTo>
                <a:cubicBezTo>
                  <a:pt x="203389" y="494175"/>
                  <a:pt x="198626" y="520369"/>
                  <a:pt x="193416" y="546468"/>
                </a:cubicBezTo>
                <a:cubicBezTo>
                  <a:pt x="212066" y="521474"/>
                  <a:pt x="234802" y="499804"/>
                  <a:pt x="260662" y="482364"/>
                </a:cubicBezTo>
                <a:cubicBezTo>
                  <a:pt x="273931" y="467010"/>
                  <a:pt x="285942" y="450598"/>
                  <a:pt x="296572" y="433310"/>
                </a:cubicBezTo>
                <a:cubicBezTo>
                  <a:pt x="298286" y="430072"/>
                  <a:pt x="302858" y="432358"/>
                  <a:pt x="302192" y="435692"/>
                </a:cubicBezTo>
                <a:cubicBezTo>
                  <a:pt x="293524" y="477030"/>
                  <a:pt x="283142" y="519321"/>
                  <a:pt x="260567" y="555516"/>
                </a:cubicBezTo>
                <a:cubicBezTo>
                  <a:pt x="237993" y="591711"/>
                  <a:pt x="196940" y="611904"/>
                  <a:pt x="176938" y="649433"/>
                </a:cubicBezTo>
                <a:cubicBezTo>
                  <a:pt x="176490" y="650338"/>
                  <a:pt x="175557" y="650890"/>
                  <a:pt x="174557" y="650861"/>
                </a:cubicBezTo>
                <a:cubicBezTo>
                  <a:pt x="170889" y="678913"/>
                  <a:pt x="168984" y="707154"/>
                  <a:pt x="168842" y="735444"/>
                </a:cubicBezTo>
                <a:cubicBezTo>
                  <a:pt x="189987" y="681818"/>
                  <a:pt x="230944" y="636098"/>
                  <a:pt x="264758" y="590378"/>
                </a:cubicBezTo>
                <a:cubicBezTo>
                  <a:pt x="265311" y="589492"/>
                  <a:pt x="266254" y="588939"/>
                  <a:pt x="267292" y="588892"/>
                </a:cubicBezTo>
                <a:cubicBezTo>
                  <a:pt x="269025" y="588825"/>
                  <a:pt x="270493" y="590168"/>
                  <a:pt x="270569" y="591902"/>
                </a:cubicBezTo>
                <a:cubicBezTo>
                  <a:pt x="274378" y="628097"/>
                  <a:pt x="259710" y="659815"/>
                  <a:pt x="240660" y="689723"/>
                </a:cubicBezTo>
                <a:cubicBezTo>
                  <a:pt x="219296" y="722432"/>
                  <a:pt x="195979" y="753827"/>
                  <a:pt x="170842" y="783735"/>
                </a:cubicBezTo>
                <a:cubicBezTo>
                  <a:pt x="171223" y="787545"/>
                  <a:pt x="171699" y="791355"/>
                  <a:pt x="171699" y="795165"/>
                </a:cubicBezTo>
                <a:cubicBezTo>
                  <a:pt x="175128" y="830122"/>
                  <a:pt x="180843" y="864698"/>
                  <a:pt x="187701" y="899083"/>
                </a:cubicBezTo>
                <a:cubicBezTo>
                  <a:pt x="188977" y="865250"/>
                  <a:pt x="197874" y="832141"/>
                  <a:pt x="213704" y="802214"/>
                </a:cubicBezTo>
                <a:cubicBezTo>
                  <a:pt x="224658" y="783259"/>
                  <a:pt x="241136" y="768686"/>
                  <a:pt x="254757" y="751922"/>
                </a:cubicBezTo>
                <a:cubicBezTo>
                  <a:pt x="270826" y="730976"/>
                  <a:pt x="285342" y="708878"/>
                  <a:pt x="298191" y="685818"/>
                </a:cubicBezTo>
                <a:cubicBezTo>
                  <a:pt x="298734" y="684828"/>
                  <a:pt x="299782" y="684227"/>
                  <a:pt x="300906" y="684247"/>
                </a:cubicBezTo>
                <a:cubicBezTo>
                  <a:pt x="302592" y="684275"/>
                  <a:pt x="303935" y="685656"/>
                  <a:pt x="303906" y="687342"/>
                </a:cubicBezTo>
                <a:cubicBezTo>
                  <a:pt x="307431" y="776877"/>
                  <a:pt x="232945" y="838028"/>
                  <a:pt x="193702" y="911085"/>
                </a:cubicBezTo>
                <a:cubicBezTo>
                  <a:pt x="193797" y="917943"/>
                  <a:pt x="194178" y="924134"/>
                  <a:pt x="194750" y="930135"/>
                </a:cubicBezTo>
                <a:cubicBezTo>
                  <a:pt x="194902" y="930601"/>
                  <a:pt x="194902" y="931096"/>
                  <a:pt x="194750" y="931563"/>
                </a:cubicBezTo>
                <a:cubicBezTo>
                  <a:pt x="200560" y="959376"/>
                  <a:pt x="207227" y="986999"/>
                  <a:pt x="213800" y="1014621"/>
                </a:cubicBezTo>
                <a:cubicBezTo>
                  <a:pt x="214752" y="1018527"/>
                  <a:pt x="208751" y="1020146"/>
                  <a:pt x="207894" y="1016240"/>
                </a:cubicBezTo>
                <a:cubicBezTo>
                  <a:pt x="200370" y="984998"/>
                  <a:pt x="193130" y="953756"/>
                  <a:pt x="186654" y="922514"/>
                </a:cubicBezTo>
                <a:lnTo>
                  <a:pt x="185987" y="921753"/>
                </a:lnTo>
                <a:cubicBezTo>
                  <a:pt x="183510" y="918133"/>
                  <a:pt x="180938" y="914609"/>
                  <a:pt x="178367" y="911275"/>
                </a:cubicBezTo>
                <a:cubicBezTo>
                  <a:pt x="177909" y="911161"/>
                  <a:pt x="177576" y="910789"/>
                  <a:pt x="177509" y="910322"/>
                </a:cubicBezTo>
                <a:cubicBezTo>
                  <a:pt x="162241" y="891387"/>
                  <a:pt x="143324" y="875709"/>
                  <a:pt x="121883" y="864221"/>
                </a:cubicBezTo>
                <a:cubicBezTo>
                  <a:pt x="105462" y="856573"/>
                  <a:pt x="90613" y="845952"/>
                  <a:pt x="78068" y="832884"/>
                </a:cubicBezTo>
                <a:cubicBezTo>
                  <a:pt x="65591" y="817549"/>
                  <a:pt x="59018" y="797642"/>
                  <a:pt x="49493" y="780592"/>
                </a:cubicBezTo>
                <a:cubicBezTo>
                  <a:pt x="35197" y="757541"/>
                  <a:pt x="19042" y="735682"/>
                  <a:pt x="1202" y="715251"/>
                </a:cubicBezTo>
                <a:cubicBezTo>
                  <a:pt x="-141" y="714222"/>
                  <a:pt x="-398" y="712307"/>
                  <a:pt x="630" y="710964"/>
                </a:cubicBezTo>
                <a:cubicBezTo>
                  <a:pt x="1659" y="709621"/>
                  <a:pt x="3573" y="709364"/>
                  <a:pt x="4916" y="710393"/>
                </a:cubicBezTo>
                <a:cubicBezTo>
                  <a:pt x="77592" y="748588"/>
                  <a:pt x="148458" y="800690"/>
                  <a:pt x="178272" y="878128"/>
                </a:cubicBezTo>
                <a:cubicBezTo>
                  <a:pt x="171499" y="840619"/>
                  <a:pt x="166984" y="802738"/>
                  <a:pt x="164746" y="764685"/>
                </a:cubicBezTo>
                <a:lnTo>
                  <a:pt x="163984" y="764209"/>
                </a:lnTo>
                <a:cubicBezTo>
                  <a:pt x="135599" y="735158"/>
                  <a:pt x="99690" y="706297"/>
                  <a:pt x="86164" y="666673"/>
                </a:cubicBezTo>
                <a:cubicBezTo>
                  <a:pt x="68400" y="669359"/>
                  <a:pt x="51103" y="659510"/>
                  <a:pt x="44350" y="642861"/>
                </a:cubicBezTo>
                <a:cubicBezTo>
                  <a:pt x="34825" y="618572"/>
                  <a:pt x="41492" y="587044"/>
                  <a:pt x="44350" y="562088"/>
                </a:cubicBezTo>
                <a:cubicBezTo>
                  <a:pt x="44731" y="558469"/>
                  <a:pt x="50446" y="558374"/>
                  <a:pt x="50446" y="562088"/>
                </a:cubicBezTo>
                <a:lnTo>
                  <a:pt x="62543" y="560088"/>
                </a:lnTo>
                <a:cubicBezTo>
                  <a:pt x="63905" y="559783"/>
                  <a:pt x="65305" y="560355"/>
                  <a:pt x="66067" y="561517"/>
                </a:cubicBezTo>
                <a:cubicBezTo>
                  <a:pt x="78449" y="577710"/>
                  <a:pt x="134552" y="650099"/>
                  <a:pt x="92260" y="665435"/>
                </a:cubicBezTo>
                <a:cubicBezTo>
                  <a:pt x="104643" y="701058"/>
                  <a:pt x="136171" y="728014"/>
                  <a:pt x="162746" y="754208"/>
                </a:cubicBezTo>
                <a:cubicBezTo>
                  <a:pt x="163222" y="752684"/>
                  <a:pt x="163698" y="751160"/>
                  <a:pt x="164269" y="749636"/>
                </a:cubicBezTo>
                <a:cubicBezTo>
                  <a:pt x="163013" y="716079"/>
                  <a:pt x="164412" y="682485"/>
                  <a:pt x="168460" y="649147"/>
                </a:cubicBezTo>
                <a:cubicBezTo>
                  <a:pt x="167184" y="649099"/>
                  <a:pt x="166089" y="648204"/>
                  <a:pt x="165794" y="646956"/>
                </a:cubicBezTo>
                <a:cubicBezTo>
                  <a:pt x="152173" y="594473"/>
                  <a:pt x="108929" y="555230"/>
                  <a:pt x="75973" y="514178"/>
                </a:cubicBezTo>
                <a:cubicBezTo>
                  <a:pt x="61876" y="498642"/>
                  <a:pt x="49760" y="481431"/>
                  <a:pt x="39873" y="462933"/>
                </a:cubicBezTo>
                <a:cubicBezTo>
                  <a:pt x="32262" y="443064"/>
                  <a:pt x="28224" y="422004"/>
                  <a:pt x="27967" y="400735"/>
                </a:cubicBezTo>
                <a:cubicBezTo>
                  <a:pt x="27681" y="397496"/>
                  <a:pt x="32158" y="396735"/>
                  <a:pt x="33682" y="399211"/>
                </a:cubicBezTo>
                <a:cubicBezTo>
                  <a:pt x="77688" y="468744"/>
                  <a:pt x="158364" y="517893"/>
                  <a:pt x="176557" y="600951"/>
                </a:cubicBezTo>
                <a:cubicBezTo>
                  <a:pt x="179128" y="587520"/>
                  <a:pt x="181796" y="574090"/>
                  <a:pt x="184462" y="560660"/>
                </a:cubicBezTo>
                <a:cubicBezTo>
                  <a:pt x="184291" y="560164"/>
                  <a:pt x="184291" y="559631"/>
                  <a:pt x="184462" y="559136"/>
                </a:cubicBezTo>
                <a:cubicBezTo>
                  <a:pt x="187510" y="543896"/>
                  <a:pt x="190463" y="528656"/>
                  <a:pt x="193321" y="513320"/>
                </a:cubicBezTo>
                <a:cubicBezTo>
                  <a:pt x="191892" y="513511"/>
                  <a:pt x="190549" y="512616"/>
                  <a:pt x="190178" y="511225"/>
                </a:cubicBezTo>
                <a:cubicBezTo>
                  <a:pt x="184082" y="491222"/>
                  <a:pt x="166937" y="481507"/>
                  <a:pt x="154268" y="466267"/>
                </a:cubicBezTo>
                <a:cubicBezTo>
                  <a:pt x="144420" y="453418"/>
                  <a:pt x="136323" y="439330"/>
                  <a:pt x="130170" y="424357"/>
                </a:cubicBezTo>
                <a:cubicBezTo>
                  <a:pt x="112453" y="386257"/>
                  <a:pt x="95499" y="348157"/>
                  <a:pt x="78926" y="310057"/>
                </a:cubicBezTo>
                <a:cubicBezTo>
                  <a:pt x="77878" y="307580"/>
                  <a:pt x="80354" y="303770"/>
                  <a:pt x="83212" y="305771"/>
                </a:cubicBezTo>
                <a:cubicBezTo>
                  <a:pt x="115692" y="329393"/>
                  <a:pt x="151792" y="358730"/>
                  <a:pt x="175414" y="391496"/>
                </a:cubicBezTo>
                <a:cubicBezTo>
                  <a:pt x="191464" y="417194"/>
                  <a:pt x="199884" y="446922"/>
                  <a:pt x="199703" y="477221"/>
                </a:cubicBezTo>
                <a:cubicBezTo>
                  <a:pt x="204561" y="449217"/>
                  <a:pt x="208846" y="421404"/>
                  <a:pt x="212180" y="392829"/>
                </a:cubicBezTo>
                <a:lnTo>
                  <a:pt x="217906" y="338730"/>
                </a:lnTo>
                <a:lnTo>
                  <a:pt x="213895" y="340156"/>
                </a:lnTo>
                <a:cubicBezTo>
                  <a:pt x="191702" y="330602"/>
                  <a:pt x="172890" y="314610"/>
                  <a:pt x="159889" y="294245"/>
                </a:cubicBezTo>
                <a:cubicBezTo>
                  <a:pt x="145791" y="296331"/>
                  <a:pt x="131638" y="290826"/>
                  <a:pt x="122646" y="279767"/>
                </a:cubicBezTo>
                <a:cubicBezTo>
                  <a:pt x="107882" y="258050"/>
                  <a:pt x="111406" y="217569"/>
                  <a:pt x="112168" y="193185"/>
                </a:cubicBezTo>
                <a:cubicBezTo>
                  <a:pt x="112121" y="192071"/>
                  <a:pt x="112768" y="191051"/>
                  <a:pt x="113788" y="190613"/>
                </a:cubicBezTo>
                <a:cubicBezTo>
                  <a:pt x="113959" y="189108"/>
                  <a:pt x="115140" y="187927"/>
                  <a:pt x="116645" y="187756"/>
                </a:cubicBezTo>
                <a:lnTo>
                  <a:pt x="119788" y="185375"/>
                </a:lnTo>
                <a:lnTo>
                  <a:pt x="119788" y="184898"/>
                </a:lnTo>
                <a:cubicBezTo>
                  <a:pt x="119026" y="183469"/>
                  <a:pt x="121503" y="181755"/>
                  <a:pt x="122265" y="183469"/>
                </a:cubicBezTo>
                <a:lnTo>
                  <a:pt x="130742" y="176992"/>
                </a:lnTo>
                <a:cubicBezTo>
                  <a:pt x="130856" y="176802"/>
                  <a:pt x="130999" y="176631"/>
                  <a:pt x="131152" y="176469"/>
                </a:cubicBezTo>
                <a:cubicBezTo>
                  <a:pt x="132371" y="175230"/>
                  <a:pt x="134361" y="175211"/>
                  <a:pt x="135600" y="176421"/>
                </a:cubicBezTo>
                <a:cubicBezTo>
                  <a:pt x="156765" y="194366"/>
                  <a:pt x="171404" y="218817"/>
                  <a:pt x="177224" y="245953"/>
                </a:cubicBezTo>
                <a:cubicBezTo>
                  <a:pt x="179700" y="260336"/>
                  <a:pt x="181892" y="284625"/>
                  <a:pt x="165984" y="292245"/>
                </a:cubicBezTo>
                <a:cubicBezTo>
                  <a:pt x="178462" y="311133"/>
                  <a:pt x="196217" y="325935"/>
                  <a:pt x="217039" y="334822"/>
                </a:cubicBezTo>
                <a:lnTo>
                  <a:pt x="217985" y="337977"/>
                </a:lnTo>
                <a:lnTo>
                  <a:pt x="222408" y="296186"/>
                </a:lnTo>
                <a:cubicBezTo>
                  <a:pt x="224754" y="263289"/>
                  <a:pt x="225087" y="230237"/>
                  <a:pt x="220563" y="198614"/>
                </a:cubicBezTo>
                <a:cubicBezTo>
                  <a:pt x="186272" y="186994"/>
                  <a:pt x="166079" y="147941"/>
                  <a:pt x="147601" y="119366"/>
                </a:cubicBezTo>
                <a:cubicBezTo>
                  <a:pt x="124836" y="84124"/>
                  <a:pt x="104738" y="45071"/>
                  <a:pt x="115311" y="2209"/>
                </a:cubicBezTo>
                <a:cubicBezTo>
                  <a:pt x="115616" y="1228"/>
                  <a:pt x="116387" y="456"/>
                  <a:pt x="117378" y="142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7"/>
          <p:cNvSpPr/>
          <p:nvPr/>
        </p:nvSpPr>
        <p:spPr>
          <a:xfrm rot="1994086">
            <a:off x="2441608" y="5105537"/>
            <a:ext cx="911595" cy="2375799"/>
          </a:xfrm>
          <a:custGeom>
            <a:avLst/>
            <a:gdLst/>
            <a:ahLst/>
            <a:cxnLst/>
            <a:rect l="l" t="t" r="r" b="b"/>
            <a:pathLst>
              <a:path w="337011" h="878318" extrusionOk="0">
                <a:moveTo>
                  <a:pt x="324561" y="222999"/>
                </a:moveTo>
                <a:cubicBezTo>
                  <a:pt x="330276" y="220522"/>
                  <a:pt x="335610" y="204711"/>
                  <a:pt x="336563" y="201091"/>
                </a:cubicBezTo>
                <a:cubicBezTo>
                  <a:pt x="340944" y="182803"/>
                  <a:pt x="307988" y="173278"/>
                  <a:pt x="294843" y="167754"/>
                </a:cubicBezTo>
                <a:cubicBezTo>
                  <a:pt x="268564" y="157086"/>
                  <a:pt x="240313" y="152180"/>
                  <a:pt x="211976" y="153371"/>
                </a:cubicBezTo>
                <a:cubicBezTo>
                  <a:pt x="227321" y="148818"/>
                  <a:pt x="243085" y="145818"/>
                  <a:pt x="259029" y="144417"/>
                </a:cubicBezTo>
                <a:cubicBezTo>
                  <a:pt x="277317" y="142608"/>
                  <a:pt x="304178" y="146799"/>
                  <a:pt x="321228" y="140417"/>
                </a:cubicBezTo>
                <a:cubicBezTo>
                  <a:pt x="334277" y="135464"/>
                  <a:pt x="337420" y="115557"/>
                  <a:pt x="330181" y="102317"/>
                </a:cubicBezTo>
                <a:cubicBezTo>
                  <a:pt x="320656" y="84696"/>
                  <a:pt x="287795" y="97459"/>
                  <a:pt x="273031" y="102317"/>
                </a:cubicBezTo>
                <a:cubicBezTo>
                  <a:pt x="247371" y="110089"/>
                  <a:pt x="223311" y="122377"/>
                  <a:pt x="201975" y="138607"/>
                </a:cubicBezTo>
                <a:cubicBezTo>
                  <a:pt x="221596" y="118509"/>
                  <a:pt x="245694" y="103079"/>
                  <a:pt x="264268" y="81457"/>
                </a:cubicBezTo>
                <a:cubicBezTo>
                  <a:pt x="272555" y="71932"/>
                  <a:pt x="294462" y="46024"/>
                  <a:pt x="279413" y="33832"/>
                </a:cubicBezTo>
                <a:cubicBezTo>
                  <a:pt x="261506" y="18878"/>
                  <a:pt x="231788" y="46596"/>
                  <a:pt x="221501" y="58597"/>
                </a:cubicBezTo>
                <a:cubicBezTo>
                  <a:pt x="210595" y="72294"/>
                  <a:pt x="201794" y="87544"/>
                  <a:pt x="195402" y="103841"/>
                </a:cubicBezTo>
                <a:cubicBezTo>
                  <a:pt x="201879" y="84791"/>
                  <a:pt x="209023" y="65741"/>
                  <a:pt x="216453" y="46119"/>
                </a:cubicBezTo>
                <a:cubicBezTo>
                  <a:pt x="223882" y="26498"/>
                  <a:pt x="235979" y="2019"/>
                  <a:pt x="207404" y="114"/>
                </a:cubicBezTo>
                <a:cubicBezTo>
                  <a:pt x="177305" y="-1982"/>
                  <a:pt x="174733" y="17544"/>
                  <a:pt x="171018" y="43357"/>
                </a:cubicBezTo>
                <a:cubicBezTo>
                  <a:pt x="167637" y="66532"/>
                  <a:pt x="166113" y="89944"/>
                  <a:pt x="166446" y="113366"/>
                </a:cubicBezTo>
                <a:cubicBezTo>
                  <a:pt x="163589" y="89839"/>
                  <a:pt x="161398" y="66312"/>
                  <a:pt x="149778" y="44881"/>
                </a:cubicBezTo>
                <a:cubicBezTo>
                  <a:pt x="142158" y="30784"/>
                  <a:pt x="125965" y="4781"/>
                  <a:pt x="108249" y="22593"/>
                </a:cubicBezTo>
                <a:cubicBezTo>
                  <a:pt x="87389" y="43643"/>
                  <a:pt x="106344" y="91458"/>
                  <a:pt x="120536" y="110699"/>
                </a:cubicBezTo>
                <a:lnTo>
                  <a:pt x="122155" y="113080"/>
                </a:lnTo>
                <a:cubicBezTo>
                  <a:pt x="115392" y="107841"/>
                  <a:pt x="108344" y="102984"/>
                  <a:pt x="101200" y="98126"/>
                </a:cubicBezTo>
                <a:cubicBezTo>
                  <a:pt x="83960" y="86410"/>
                  <a:pt x="55766" y="52501"/>
                  <a:pt x="44050" y="84886"/>
                </a:cubicBezTo>
                <a:cubicBezTo>
                  <a:pt x="30906" y="121748"/>
                  <a:pt x="69291" y="144894"/>
                  <a:pt x="109677" y="159753"/>
                </a:cubicBezTo>
                <a:cubicBezTo>
                  <a:pt x="94828" y="158619"/>
                  <a:pt x="79893" y="159753"/>
                  <a:pt x="65386" y="163086"/>
                </a:cubicBezTo>
                <a:cubicBezTo>
                  <a:pt x="52432" y="166134"/>
                  <a:pt x="17761" y="175945"/>
                  <a:pt x="16428" y="191661"/>
                </a:cubicBezTo>
                <a:cubicBezTo>
                  <a:pt x="15475" y="200043"/>
                  <a:pt x="31001" y="208902"/>
                  <a:pt x="35478" y="212235"/>
                </a:cubicBezTo>
                <a:cubicBezTo>
                  <a:pt x="41821" y="217874"/>
                  <a:pt x="50737" y="219589"/>
                  <a:pt x="58719" y="216712"/>
                </a:cubicBezTo>
                <a:lnTo>
                  <a:pt x="62910" y="215569"/>
                </a:lnTo>
                <a:cubicBezTo>
                  <a:pt x="51670" y="223189"/>
                  <a:pt x="40145" y="234619"/>
                  <a:pt x="46717" y="246144"/>
                </a:cubicBezTo>
                <a:cubicBezTo>
                  <a:pt x="54242" y="259670"/>
                  <a:pt x="83388" y="250526"/>
                  <a:pt x="93009" y="245573"/>
                </a:cubicBezTo>
                <a:cubicBezTo>
                  <a:pt x="115774" y="233857"/>
                  <a:pt x="131680" y="211950"/>
                  <a:pt x="150159" y="194233"/>
                </a:cubicBezTo>
                <a:cubicBezTo>
                  <a:pt x="139453" y="208978"/>
                  <a:pt x="130594" y="224970"/>
                  <a:pt x="123775" y="241858"/>
                </a:cubicBezTo>
                <a:cubicBezTo>
                  <a:pt x="118726" y="254812"/>
                  <a:pt x="105963" y="275958"/>
                  <a:pt x="122060" y="284244"/>
                </a:cubicBezTo>
                <a:cubicBezTo>
                  <a:pt x="167113" y="307200"/>
                  <a:pt x="179972" y="219951"/>
                  <a:pt x="182067" y="179469"/>
                </a:cubicBezTo>
                <a:cubicBezTo>
                  <a:pt x="183591" y="186708"/>
                  <a:pt x="185877" y="195948"/>
                  <a:pt x="188830" y="205758"/>
                </a:cubicBezTo>
                <a:cubicBezTo>
                  <a:pt x="194355" y="265385"/>
                  <a:pt x="198355" y="325774"/>
                  <a:pt x="189783" y="385209"/>
                </a:cubicBezTo>
                <a:cubicBezTo>
                  <a:pt x="180258" y="449313"/>
                  <a:pt x="150063" y="504082"/>
                  <a:pt x="126822" y="563422"/>
                </a:cubicBezTo>
                <a:lnTo>
                  <a:pt x="125679" y="566661"/>
                </a:lnTo>
                <a:cubicBezTo>
                  <a:pt x="121488" y="551325"/>
                  <a:pt x="117393" y="536085"/>
                  <a:pt x="112725" y="521036"/>
                </a:cubicBezTo>
                <a:cubicBezTo>
                  <a:pt x="161303" y="447408"/>
                  <a:pt x="64624" y="379399"/>
                  <a:pt x="17475" y="337775"/>
                </a:cubicBezTo>
                <a:cubicBezTo>
                  <a:pt x="16237" y="336556"/>
                  <a:pt x="14246" y="336584"/>
                  <a:pt x="13027" y="337823"/>
                </a:cubicBezTo>
                <a:cubicBezTo>
                  <a:pt x="12256" y="338613"/>
                  <a:pt x="11951" y="339756"/>
                  <a:pt x="12237" y="340823"/>
                </a:cubicBezTo>
                <a:cubicBezTo>
                  <a:pt x="19104" y="381771"/>
                  <a:pt x="30972" y="421728"/>
                  <a:pt x="47575" y="459790"/>
                </a:cubicBezTo>
                <a:cubicBezTo>
                  <a:pt x="58909" y="486270"/>
                  <a:pt x="71863" y="520465"/>
                  <a:pt x="105677" y="520083"/>
                </a:cubicBezTo>
                <a:lnTo>
                  <a:pt x="105677" y="520083"/>
                </a:lnTo>
                <a:cubicBezTo>
                  <a:pt x="111392" y="539133"/>
                  <a:pt x="116440" y="557707"/>
                  <a:pt x="121679" y="577233"/>
                </a:cubicBezTo>
                <a:cubicBezTo>
                  <a:pt x="118345" y="586758"/>
                  <a:pt x="115488" y="596283"/>
                  <a:pt x="113011" y="606380"/>
                </a:cubicBezTo>
                <a:cubicBezTo>
                  <a:pt x="112792" y="606875"/>
                  <a:pt x="112544" y="607351"/>
                  <a:pt x="112249" y="607809"/>
                </a:cubicBezTo>
                <a:cubicBezTo>
                  <a:pt x="111821" y="608647"/>
                  <a:pt x="111821" y="609638"/>
                  <a:pt x="112249" y="610476"/>
                </a:cubicBezTo>
                <a:cubicBezTo>
                  <a:pt x="104915" y="641661"/>
                  <a:pt x="102058" y="673731"/>
                  <a:pt x="103772" y="705726"/>
                </a:cubicBezTo>
                <a:cubicBezTo>
                  <a:pt x="97781" y="689628"/>
                  <a:pt x="90351" y="674103"/>
                  <a:pt x="81579" y="659339"/>
                </a:cubicBezTo>
                <a:cubicBezTo>
                  <a:pt x="81874" y="658634"/>
                  <a:pt x="81874" y="657853"/>
                  <a:pt x="81579" y="657148"/>
                </a:cubicBezTo>
                <a:cubicBezTo>
                  <a:pt x="67024" y="618877"/>
                  <a:pt x="39878" y="586701"/>
                  <a:pt x="4617" y="565899"/>
                </a:cubicBezTo>
                <a:cubicBezTo>
                  <a:pt x="3102" y="565060"/>
                  <a:pt x="1188" y="565603"/>
                  <a:pt x="340" y="567118"/>
                </a:cubicBezTo>
                <a:cubicBezTo>
                  <a:pt x="102" y="567565"/>
                  <a:pt x="-41" y="568061"/>
                  <a:pt x="-51" y="568566"/>
                </a:cubicBezTo>
                <a:cubicBezTo>
                  <a:pt x="2616" y="609142"/>
                  <a:pt x="34620" y="655910"/>
                  <a:pt x="76150" y="663244"/>
                </a:cubicBezTo>
                <a:cubicBezTo>
                  <a:pt x="87779" y="683580"/>
                  <a:pt x="97352" y="705021"/>
                  <a:pt x="104725" y="727252"/>
                </a:cubicBezTo>
                <a:cubicBezTo>
                  <a:pt x="104896" y="727681"/>
                  <a:pt x="105163" y="728071"/>
                  <a:pt x="105486" y="728395"/>
                </a:cubicBezTo>
                <a:cubicBezTo>
                  <a:pt x="107020" y="741216"/>
                  <a:pt x="109306" y="753941"/>
                  <a:pt x="112344" y="766495"/>
                </a:cubicBezTo>
                <a:cubicBezTo>
                  <a:pt x="112344" y="767733"/>
                  <a:pt x="111868" y="768876"/>
                  <a:pt x="111678" y="770115"/>
                </a:cubicBezTo>
                <a:cubicBezTo>
                  <a:pt x="111392" y="771896"/>
                  <a:pt x="112573" y="773591"/>
                  <a:pt x="114345" y="773925"/>
                </a:cubicBezTo>
                <a:cubicBezTo>
                  <a:pt x="124213" y="810720"/>
                  <a:pt x="140319" y="845543"/>
                  <a:pt x="161970" y="876890"/>
                </a:cubicBezTo>
                <a:cubicBezTo>
                  <a:pt x="164256" y="880224"/>
                  <a:pt x="169590" y="876890"/>
                  <a:pt x="167304" y="873842"/>
                </a:cubicBezTo>
                <a:cubicBezTo>
                  <a:pt x="145272" y="841238"/>
                  <a:pt x="129185" y="804986"/>
                  <a:pt x="119774" y="766781"/>
                </a:cubicBezTo>
                <a:cubicBezTo>
                  <a:pt x="124765" y="739558"/>
                  <a:pt x="135767" y="713784"/>
                  <a:pt x="151968" y="691343"/>
                </a:cubicBezTo>
                <a:cubicBezTo>
                  <a:pt x="152911" y="692372"/>
                  <a:pt x="154407" y="692676"/>
                  <a:pt x="155683" y="692105"/>
                </a:cubicBezTo>
                <a:cubicBezTo>
                  <a:pt x="213700" y="666930"/>
                  <a:pt x="265230" y="628888"/>
                  <a:pt x="306369" y="580853"/>
                </a:cubicBezTo>
                <a:cubicBezTo>
                  <a:pt x="307893" y="579138"/>
                  <a:pt x="307035" y="575233"/>
                  <a:pt x="304178" y="575614"/>
                </a:cubicBezTo>
                <a:cubicBezTo>
                  <a:pt x="240456" y="583329"/>
                  <a:pt x="156159" y="606094"/>
                  <a:pt x="150921" y="682485"/>
                </a:cubicBezTo>
                <a:cubicBezTo>
                  <a:pt x="134747" y="703306"/>
                  <a:pt x="123041" y="727233"/>
                  <a:pt x="116535" y="752779"/>
                </a:cubicBezTo>
                <a:cubicBezTo>
                  <a:pt x="113268" y="737082"/>
                  <a:pt x="111135" y="721166"/>
                  <a:pt x="110154" y="705154"/>
                </a:cubicBezTo>
                <a:cubicBezTo>
                  <a:pt x="108496" y="671798"/>
                  <a:pt x="112154" y="638393"/>
                  <a:pt x="121012" y="606190"/>
                </a:cubicBezTo>
                <a:cubicBezTo>
                  <a:pt x="142767" y="563879"/>
                  <a:pt x="173600" y="526894"/>
                  <a:pt x="211309" y="497890"/>
                </a:cubicBezTo>
                <a:cubicBezTo>
                  <a:pt x="212023" y="498414"/>
                  <a:pt x="212928" y="498585"/>
                  <a:pt x="213786" y="498366"/>
                </a:cubicBezTo>
                <a:cubicBezTo>
                  <a:pt x="239332" y="493871"/>
                  <a:pt x="263916" y="485012"/>
                  <a:pt x="286461" y="472173"/>
                </a:cubicBezTo>
                <a:cubicBezTo>
                  <a:pt x="307988" y="458171"/>
                  <a:pt x="320751" y="437121"/>
                  <a:pt x="333039" y="415023"/>
                </a:cubicBezTo>
                <a:cubicBezTo>
                  <a:pt x="333886" y="413508"/>
                  <a:pt x="333334" y="411594"/>
                  <a:pt x="331819" y="410746"/>
                </a:cubicBezTo>
                <a:cubicBezTo>
                  <a:pt x="331115" y="410355"/>
                  <a:pt x="330295" y="410251"/>
                  <a:pt x="329515" y="410451"/>
                </a:cubicBezTo>
                <a:cubicBezTo>
                  <a:pt x="303987" y="416166"/>
                  <a:pt x="272365" y="418547"/>
                  <a:pt x="250076" y="433501"/>
                </a:cubicBezTo>
                <a:cubicBezTo>
                  <a:pt x="229692" y="447312"/>
                  <a:pt x="217596" y="472173"/>
                  <a:pt x="204737" y="492366"/>
                </a:cubicBezTo>
                <a:cubicBezTo>
                  <a:pt x="204280" y="493194"/>
                  <a:pt x="204280" y="494204"/>
                  <a:pt x="204737" y="495033"/>
                </a:cubicBezTo>
                <a:cubicBezTo>
                  <a:pt x="175105" y="518350"/>
                  <a:pt x="149797" y="546687"/>
                  <a:pt x="129966" y="578758"/>
                </a:cubicBezTo>
                <a:lnTo>
                  <a:pt x="129966" y="578091"/>
                </a:lnTo>
                <a:cubicBezTo>
                  <a:pt x="135776" y="561041"/>
                  <a:pt x="142443" y="544182"/>
                  <a:pt x="150063" y="527322"/>
                </a:cubicBezTo>
                <a:cubicBezTo>
                  <a:pt x="173114" y="475792"/>
                  <a:pt x="193116" y="425595"/>
                  <a:pt x="199117" y="368922"/>
                </a:cubicBezTo>
                <a:cubicBezTo>
                  <a:pt x="203213" y="322640"/>
                  <a:pt x="202927" y="276082"/>
                  <a:pt x="198260" y="229857"/>
                </a:cubicBezTo>
                <a:cubicBezTo>
                  <a:pt x="210833" y="261956"/>
                  <a:pt x="229692" y="290436"/>
                  <a:pt x="252267" y="275005"/>
                </a:cubicBezTo>
                <a:cubicBezTo>
                  <a:pt x="283604" y="253574"/>
                  <a:pt x="242742" y="213759"/>
                  <a:pt x="211024" y="188423"/>
                </a:cubicBezTo>
                <a:cubicBezTo>
                  <a:pt x="232712" y="199443"/>
                  <a:pt x="255600" y="207949"/>
                  <a:pt x="279222" y="213759"/>
                </a:cubicBezTo>
                <a:cubicBezTo>
                  <a:pt x="289224" y="216617"/>
                  <a:pt x="313703" y="227666"/>
                  <a:pt x="324561" y="222999"/>
                </a:cubicBezTo>
                <a:close/>
                <a:moveTo>
                  <a:pt x="41574" y="425691"/>
                </a:moveTo>
                <a:cubicBezTo>
                  <a:pt x="32477" y="400478"/>
                  <a:pt x="25534" y="374541"/>
                  <a:pt x="20809" y="348157"/>
                </a:cubicBezTo>
                <a:cubicBezTo>
                  <a:pt x="66815" y="387495"/>
                  <a:pt x="147968" y="447979"/>
                  <a:pt x="110916" y="513035"/>
                </a:cubicBezTo>
                <a:cubicBezTo>
                  <a:pt x="104029" y="490613"/>
                  <a:pt x="94838" y="468972"/>
                  <a:pt x="83484" y="448455"/>
                </a:cubicBezTo>
                <a:cubicBezTo>
                  <a:pt x="82360" y="447132"/>
                  <a:pt x="80369" y="446979"/>
                  <a:pt x="79055" y="448103"/>
                </a:cubicBezTo>
                <a:cubicBezTo>
                  <a:pt x="78045" y="448960"/>
                  <a:pt x="77683" y="450360"/>
                  <a:pt x="78150" y="451599"/>
                </a:cubicBezTo>
                <a:cubicBezTo>
                  <a:pt x="89103" y="471325"/>
                  <a:pt x="97981" y="492137"/>
                  <a:pt x="104629" y="513702"/>
                </a:cubicBezTo>
                <a:cubicBezTo>
                  <a:pt x="67482" y="512178"/>
                  <a:pt x="51766" y="453980"/>
                  <a:pt x="41574" y="425691"/>
                </a:cubicBezTo>
                <a:close/>
                <a:moveTo>
                  <a:pt x="7760" y="574185"/>
                </a:moveTo>
                <a:cubicBezTo>
                  <a:pt x="32868" y="590130"/>
                  <a:pt x="53413" y="612314"/>
                  <a:pt x="67386" y="638575"/>
                </a:cubicBezTo>
                <a:cubicBezTo>
                  <a:pt x="61700" y="632145"/>
                  <a:pt x="55080" y="626592"/>
                  <a:pt x="47765" y="622096"/>
                </a:cubicBezTo>
                <a:cubicBezTo>
                  <a:pt x="46212" y="621325"/>
                  <a:pt x="44326" y="621963"/>
                  <a:pt x="43555" y="623516"/>
                </a:cubicBezTo>
                <a:cubicBezTo>
                  <a:pt x="42850" y="624935"/>
                  <a:pt x="43307" y="626649"/>
                  <a:pt x="44622" y="627525"/>
                </a:cubicBezTo>
                <a:cubicBezTo>
                  <a:pt x="55861" y="634612"/>
                  <a:pt x="65424" y="644070"/>
                  <a:pt x="72625" y="655243"/>
                </a:cubicBezTo>
                <a:cubicBezTo>
                  <a:pt x="38811" y="645528"/>
                  <a:pt x="12618" y="608380"/>
                  <a:pt x="7760" y="574185"/>
                </a:cubicBezTo>
                <a:close/>
                <a:moveTo>
                  <a:pt x="296177" y="582377"/>
                </a:moveTo>
                <a:cubicBezTo>
                  <a:pt x="257496" y="625754"/>
                  <a:pt x="210071" y="660453"/>
                  <a:pt x="157017" y="684199"/>
                </a:cubicBezTo>
                <a:cubicBezTo>
                  <a:pt x="178467" y="657834"/>
                  <a:pt x="204232" y="635288"/>
                  <a:pt x="233217" y="617524"/>
                </a:cubicBezTo>
                <a:cubicBezTo>
                  <a:pt x="236550" y="615429"/>
                  <a:pt x="233217" y="610095"/>
                  <a:pt x="230074" y="612190"/>
                </a:cubicBezTo>
                <a:cubicBezTo>
                  <a:pt x="203203" y="628821"/>
                  <a:pt x="178943" y="649328"/>
                  <a:pt x="158065" y="673055"/>
                </a:cubicBezTo>
                <a:cubicBezTo>
                  <a:pt x="168637" y="610476"/>
                  <a:pt x="239503" y="590187"/>
                  <a:pt x="296177" y="582377"/>
                </a:cubicBezTo>
                <a:close/>
                <a:moveTo>
                  <a:pt x="261887" y="434263"/>
                </a:moveTo>
                <a:cubicBezTo>
                  <a:pt x="281937" y="426405"/>
                  <a:pt x="302844" y="420938"/>
                  <a:pt x="324180" y="417975"/>
                </a:cubicBezTo>
                <a:cubicBezTo>
                  <a:pt x="313646" y="439531"/>
                  <a:pt x="297320" y="457733"/>
                  <a:pt x="277032" y="470553"/>
                </a:cubicBezTo>
                <a:cubicBezTo>
                  <a:pt x="259677" y="479412"/>
                  <a:pt x="241180" y="485822"/>
                  <a:pt x="222072" y="489603"/>
                </a:cubicBezTo>
                <a:cubicBezTo>
                  <a:pt x="229578" y="484403"/>
                  <a:pt x="237370" y="479640"/>
                  <a:pt x="245409" y="475316"/>
                </a:cubicBezTo>
                <a:cubicBezTo>
                  <a:pt x="248933" y="473411"/>
                  <a:pt x="245409" y="467982"/>
                  <a:pt x="242266" y="469887"/>
                </a:cubicBezTo>
                <a:cubicBezTo>
                  <a:pt x="232874" y="475087"/>
                  <a:pt x="223777" y="480812"/>
                  <a:pt x="215024" y="487032"/>
                </a:cubicBezTo>
                <a:cubicBezTo>
                  <a:pt x="227407" y="467125"/>
                  <a:pt x="240170" y="444550"/>
                  <a:pt x="261887" y="434263"/>
                </a:cubicBezTo>
                <a:close/>
                <a:moveTo>
                  <a:pt x="297034" y="102698"/>
                </a:moveTo>
                <a:cubicBezTo>
                  <a:pt x="309417" y="100317"/>
                  <a:pt x="320275" y="102031"/>
                  <a:pt x="325609" y="115938"/>
                </a:cubicBezTo>
                <a:cubicBezTo>
                  <a:pt x="328562" y="123272"/>
                  <a:pt x="324180" y="127844"/>
                  <a:pt x="319037" y="131273"/>
                </a:cubicBezTo>
                <a:cubicBezTo>
                  <a:pt x="308941" y="138131"/>
                  <a:pt x="291319" y="135845"/>
                  <a:pt x="279413" y="136607"/>
                </a:cubicBezTo>
                <a:cubicBezTo>
                  <a:pt x="267507" y="137369"/>
                  <a:pt x="257125" y="138131"/>
                  <a:pt x="245980" y="139655"/>
                </a:cubicBezTo>
                <a:cubicBezTo>
                  <a:pt x="227416" y="141979"/>
                  <a:pt x="209271" y="146884"/>
                  <a:pt x="192069" y="154228"/>
                </a:cubicBezTo>
                <a:cubicBezTo>
                  <a:pt x="212062" y="136531"/>
                  <a:pt x="235065" y="122567"/>
                  <a:pt x="259982" y="112985"/>
                </a:cubicBezTo>
                <a:cubicBezTo>
                  <a:pt x="272002" y="108461"/>
                  <a:pt x="284404" y="105013"/>
                  <a:pt x="297034" y="102698"/>
                </a:cubicBezTo>
                <a:close/>
                <a:moveTo>
                  <a:pt x="209023" y="89077"/>
                </a:moveTo>
                <a:cubicBezTo>
                  <a:pt x="214719" y="77561"/>
                  <a:pt x="222034" y="66913"/>
                  <a:pt x="230740" y="57454"/>
                </a:cubicBezTo>
                <a:cubicBezTo>
                  <a:pt x="235598" y="52406"/>
                  <a:pt x="242551" y="43643"/>
                  <a:pt x="249790" y="42691"/>
                </a:cubicBezTo>
                <a:cubicBezTo>
                  <a:pt x="254743" y="38595"/>
                  <a:pt x="259315" y="40690"/>
                  <a:pt x="263506" y="49072"/>
                </a:cubicBezTo>
                <a:cubicBezTo>
                  <a:pt x="274555" y="51739"/>
                  <a:pt x="277127" y="56311"/>
                  <a:pt x="271221" y="62598"/>
                </a:cubicBezTo>
                <a:cubicBezTo>
                  <a:pt x="266078" y="79743"/>
                  <a:pt x="240360" y="96697"/>
                  <a:pt x="227216" y="107651"/>
                </a:cubicBezTo>
                <a:cubicBezTo>
                  <a:pt x="211614" y="119805"/>
                  <a:pt x="197460" y="133711"/>
                  <a:pt x="185020" y="149085"/>
                </a:cubicBezTo>
                <a:cubicBezTo>
                  <a:pt x="184134" y="150123"/>
                  <a:pt x="184249" y="151685"/>
                  <a:pt x="185287" y="152580"/>
                </a:cubicBezTo>
                <a:cubicBezTo>
                  <a:pt x="185382" y="152656"/>
                  <a:pt x="185487" y="152733"/>
                  <a:pt x="185592" y="152799"/>
                </a:cubicBezTo>
                <a:cubicBezTo>
                  <a:pt x="185287" y="153981"/>
                  <a:pt x="185744" y="155228"/>
                  <a:pt x="186735" y="155943"/>
                </a:cubicBezTo>
                <a:lnTo>
                  <a:pt x="183877" y="155943"/>
                </a:lnTo>
                <a:cubicBezTo>
                  <a:pt x="182420" y="156162"/>
                  <a:pt x="181420" y="157514"/>
                  <a:pt x="181639" y="158972"/>
                </a:cubicBezTo>
                <a:cubicBezTo>
                  <a:pt x="181677" y="159248"/>
                  <a:pt x="181753" y="159505"/>
                  <a:pt x="181877" y="159753"/>
                </a:cubicBezTo>
                <a:cubicBezTo>
                  <a:pt x="181648" y="161248"/>
                  <a:pt x="182420" y="162715"/>
                  <a:pt x="183782" y="163372"/>
                </a:cubicBezTo>
                <a:lnTo>
                  <a:pt x="183782" y="163372"/>
                </a:lnTo>
                <a:lnTo>
                  <a:pt x="183782" y="163372"/>
                </a:lnTo>
                <a:lnTo>
                  <a:pt x="183782" y="163372"/>
                </a:lnTo>
                <a:cubicBezTo>
                  <a:pt x="183001" y="162296"/>
                  <a:pt x="181639" y="161800"/>
                  <a:pt x="180353" y="162134"/>
                </a:cubicBezTo>
                <a:cubicBezTo>
                  <a:pt x="180353" y="161086"/>
                  <a:pt x="180829" y="160038"/>
                  <a:pt x="181115" y="158895"/>
                </a:cubicBezTo>
                <a:cubicBezTo>
                  <a:pt x="190068" y="135940"/>
                  <a:pt x="197212" y="111556"/>
                  <a:pt x="209023" y="89077"/>
                </a:cubicBezTo>
                <a:close/>
                <a:moveTo>
                  <a:pt x="172924" y="89077"/>
                </a:moveTo>
                <a:cubicBezTo>
                  <a:pt x="173495" y="75742"/>
                  <a:pt x="174828" y="62502"/>
                  <a:pt x="176543" y="49263"/>
                </a:cubicBezTo>
                <a:cubicBezTo>
                  <a:pt x="176867" y="41890"/>
                  <a:pt x="178019" y="34575"/>
                  <a:pt x="179972" y="27450"/>
                </a:cubicBezTo>
                <a:cubicBezTo>
                  <a:pt x="183972" y="18402"/>
                  <a:pt x="214357" y="-10650"/>
                  <a:pt x="219025" y="19926"/>
                </a:cubicBezTo>
                <a:cubicBezTo>
                  <a:pt x="220263" y="28498"/>
                  <a:pt x="210547" y="44881"/>
                  <a:pt x="207309" y="52787"/>
                </a:cubicBezTo>
                <a:cubicBezTo>
                  <a:pt x="202927" y="63836"/>
                  <a:pt x="198355" y="74790"/>
                  <a:pt x="194355" y="85934"/>
                </a:cubicBezTo>
                <a:cubicBezTo>
                  <a:pt x="186449" y="107927"/>
                  <a:pt x="179896" y="130387"/>
                  <a:pt x="174733" y="153180"/>
                </a:cubicBezTo>
                <a:cubicBezTo>
                  <a:pt x="172638" y="131749"/>
                  <a:pt x="172028" y="110204"/>
                  <a:pt x="172924" y="88696"/>
                </a:cubicBezTo>
                <a:close/>
                <a:moveTo>
                  <a:pt x="114440" y="88410"/>
                </a:moveTo>
                <a:cubicBezTo>
                  <a:pt x="110154" y="78219"/>
                  <a:pt x="102058" y="52977"/>
                  <a:pt x="107487" y="42309"/>
                </a:cubicBezTo>
                <a:lnTo>
                  <a:pt x="131299" y="28879"/>
                </a:lnTo>
                <a:lnTo>
                  <a:pt x="140824" y="41262"/>
                </a:lnTo>
                <a:cubicBezTo>
                  <a:pt x="145034" y="47863"/>
                  <a:pt x="148540" y="54892"/>
                  <a:pt x="151302" y="62217"/>
                </a:cubicBezTo>
                <a:cubicBezTo>
                  <a:pt x="155455" y="74561"/>
                  <a:pt x="158141" y="87344"/>
                  <a:pt x="159303" y="100317"/>
                </a:cubicBezTo>
                <a:cubicBezTo>
                  <a:pt x="160417" y="119652"/>
                  <a:pt x="163617" y="138817"/>
                  <a:pt x="168828" y="157467"/>
                </a:cubicBezTo>
                <a:cubicBezTo>
                  <a:pt x="168828" y="158895"/>
                  <a:pt x="168828" y="160324"/>
                  <a:pt x="169304" y="161753"/>
                </a:cubicBezTo>
                <a:cubicBezTo>
                  <a:pt x="159865" y="153723"/>
                  <a:pt x="151387" y="144608"/>
                  <a:pt x="144063" y="134607"/>
                </a:cubicBezTo>
                <a:cubicBezTo>
                  <a:pt x="140634" y="128701"/>
                  <a:pt x="137109" y="122605"/>
                  <a:pt x="132728" y="116509"/>
                </a:cubicBezTo>
                <a:cubicBezTo>
                  <a:pt x="125527" y="107775"/>
                  <a:pt x="119393" y="98212"/>
                  <a:pt x="114440" y="88029"/>
                </a:cubicBezTo>
                <a:close/>
                <a:moveTo>
                  <a:pt x="98438" y="146608"/>
                </a:moveTo>
                <a:cubicBezTo>
                  <a:pt x="84655" y="141284"/>
                  <a:pt x="71797" y="133826"/>
                  <a:pt x="60338" y="124510"/>
                </a:cubicBezTo>
                <a:cubicBezTo>
                  <a:pt x="45384" y="110508"/>
                  <a:pt x="40621" y="71646"/>
                  <a:pt x="71292" y="85362"/>
                </a:cubicBezTo>
                <a:cubicBezTo>
                  <a:pt x="95428" y="97192"/>
                  <a:pt x="117059" y="113557"/>
                  <a:pt x="135014" y="133559"/>
                </a:cubicBezTo>
                <a:lnTo>
                  <a:pt x="135966" y="134702"/>
                </a:lnTo>
                <a:cubicBezTo>
                  <a:pt x="142805" y="147504"/>
                  <a:pt x="151978" y="158905"/>
                  <a:pt x="163017" y="168325"/>
                </a:cubicBezTo>
                <a:lnTo>
                  <a:pt x="153492" y="166325"/>
                </a:lnTo>
                <a:cubicBezTo>
                  <a:pt x="134728" y="160819"/>
                  <a:pt x="116335" y="154104"/>
                  <a:pt x="98438" y="146227"/>
                </a:cubicBezTo>
                <a:close/>
                <a:moveTo>
                  <a:pt x="32525" y="201758"/>
                </a:moveTo>
                <a:cubicBezTo>
                  <a:pt x="23857" y="198519"/>
                  <a:pt x="23000" y="194328"/>
                  <a:pt x="30144" y="189090"/>
                </a:cubicBezTo>
                <a:cubicBezTo>
                  <a:pt x="39669" y="170040"/>
                  <a:pt x="77102" y="166230"/>
                  <a:pt x="95200" y="165753"/>
                </a:cubicBezTo>
                <a:cubicBezTo>
                  <a:pt x="110973" y="165477"/>
                  <a:pt x="126718" y="166982"/>
                  <a:pt x="142158" y="170230"/>
                </a:cubicBezTo>
                <a:lnTo>
                  <a:pt x="153492" y="173278"/>
                </a:lnTo>
                <a:cubicBezTo>
                  <a:pt x="134709" y="179927"/>
                  <a:pt x="116326" y="187651"/>
                  <a:pt x="98438" y="196424"/>
                </a:cubicBezTo>
                <a:cubicBezTo>
                  <a:pt x="87875" y="201206"/>
                  <a:pt x="76949" y="205149"/>
                  <a:pt x="65767" y="208235"/>
                </a:cubicBezTo>
                <a:cubicBezTo>
                  <a:pt x="54442" y="213979"/>
                  <a:pt x="40650" y="211131"/>
                  <a:pt x="32525" y="201377"/>
                </a:cubicBezTo>
                <a:close/>
                <a:moveTo>
                  <a:pt x="90437" y="240620"/>
                </a:moveTo>
                <a:cubicBezTo>
                  <a:pt x="74625" y="251669"/>
                  <a:pt x="66501" y="245316"/>
                  <a:pt x="66053" y="221570"/>
                </a:cubicBezTo>
                <a:cubicBezTo>
                  <a:pt x="70339" y="218808"/>
                  <a:pt x="74816" y="216141"/>
                  <a:pt x="79293" y="213664"/>
                </a:cubicBezTo>
                <a:cubicBezTo>
                  <a:pt x="83769" y="211188"/>
                  <a:pt x="86436" y="209949"/>
                  <a:pt x="90056" y="208044"/>
                </a:cubicBezTo>
                <a:cubicBezTo>
                  <a:pt x="114726" y="199377"/>
                  <a:pt x="139205" y="187851"/>
                  <a:pt x="162636" y="177279"/>
                </a:cubicBezTo>
                <a:cubicBezTo>
                  <a:pt x="137014" y="195281"/>
                  <a:pt x="119298" y="225951"/>
                  <a:pt x="90437" y="240239"/>
                </a:cubicBezTo>
                <a:close/>
                <a:moveTo>
                  <a:pt x="159874" y="256241"/>
                </a:moveTo>
                <a:cubicBezTo>
                  <a:pt x="154731" y="268338"/>
                  <a:pt x="129680" y="296722"/>
                  <a:pt x="121774" y="272052"/>
                </a:cubicBezTo>
                <a:cubicBezTo>
                  <a:pt x="120250" y="267576"/>
                  <a:pt x="126346" y="255669"/>
                  <a:pt x="128156" y="250812"/>
                </a:cubicBezTo>
                <a:cubicBezTo>
                  <a:pt x="132185" y="239448"/>
                  <a:pt x="137186" y="228447"/>
                  <a:pt x="143110" y="217950"/>
                </a:cubicBezTo>
                <a:cubicBezTo>
                  <a:pt x="151178" y="203720"/>
                  <a:pt x="160760" y="190404"/>
                  <a:pt x="171685" y="178231"/>
                </a:cubicBezTo>
                <a:lnTo>
                  <a:pt x="171685" y="178231"/>
                </a:lnTo>
                <a:lnTo>
                  <a:pt x="176448" y="179565"/>
                </a:lnTo>
                <a:cubicBezTo>
                  <a:pt x="176076" y="195643"/>
                  <a:pt x="173876" y="211616"/>
                  <a:pt x="169875" y="227190"/>
                </a:cubicBezTo>
                <a:cubicBezTo>
                  <a:pt x="167285" y="236991"/>
                  <a:pt x="163941" y="246573"/>
                  <a:pt x="159874" y="255860"/>
                </a:cubicBezTo>
                <a:close/>
                <a:moveTo>
                  <a:pt x="252743" y="265766"/>
                </a:moveTo>
                <a:cubicBezTo>
                  <a:pt x="232455" y="288340"/>
                  <a:pt x="208547" y="239763"/>
                  <a:pt x="203308" y="228809"/>
                </a:cubicBezTo>
                <a:cubicBezTo>
                  <a:pt x="200489" y="222789"/>
                  <a:pt x="198012" y="216626"/>
                  <a:pt x="195879" y="210330"/>
                </a:cubicBezTo>
                <a:cubicBezTo>
                  <a:pt x="195117" y="201472"/>
                  <a:pt x="194259" y="192709"/>
                  <a:pt x="193402" y="183946"/>
                </a:cubicBezTo>
                <a:cubicBezTo>
                  <a:pt x="220644" y="203663"/>
                  <a:pt x="270745" y="245097"/>
                  <a:pt x="252743" y="265194"/>
                </a:cubicBezTo>
                <a:close/>
                <a:moveTo>
                  <a:pt x="186640" y="166706"/>
                </a:moveTo>
                <a:cubicBezTo>
                  <a:pt x="186468" y="165611"/>
                  <a:pt x="185754" y="164677"/>
                  <a:pt x="184734" y="164229"/>
                </a:cubicBezTo>
                <a:lnTo>
                  <a:pt x="186068" y="164229"/>
                </a:lnTo>
                <a:lnTo>
                  <a:pt x="191021" y="161848"/>
                </a:lnTo>
                <a:cubicBezTo>
                  <a:pt x="219120" y="157752"/>
                  <a:pt x="247780" y="159762"/>
                  <a:pt x="275032" y="167754"/>
                </a:cubicBezTo>
                <a:cubicBezTo>
                  <a:pt x="288281" y="171754"/>
                  <a:pt x="301054" y="177183"/>
                  <a:pt x="313132" y="183946"/>
                </a:cubicBezTo>
                <a:cubicBezTo>
                  <a:pt x="318846" y="187185"/>
                  <a:pt x="328752" y="192519"/>
                  <a:pt x="328943" y="200520"/>
                </a:cubicBezTo>
                <a:cubicBezTo>
                  <a:pt x="328943" y="201758"/>
                  <a:pt x="326085" y="203377"/>
                  <a:pt x="325609" y="204711"/>
                </a:cubicBezTo>
                <a:cubicBezTo>
                  <a:pt x="317894" y="225285"/>
                  <a:pt x="281127" y="208902"/>
                  <a:pt x="264840" y="204139"/>
                </a:cubicBezTo>
                <a:cubicBezTo>
                  <a:pt x="236760" y="196386"/>
                  <a:pt x="210290" y="183708"/>
                  <a:pt x="186640" y="166706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7"/>
          <p:cNvSpPr/>
          <p:nvPr/>
        </p:nvSpPr>
        <p:spPr>
          <a:xfrm rot="3641400">
            <a:off x="9290198" y="5633899"/>
            <a:ext cx="2651740" cy="717980"/>
          </a:xfrm>
          <a:custGeom>
            <a:avLst/>
            <a:gdLst/>
            <a:ahLst/>
            <a:cxnLst/>
            <a:rect l="l" t="t" r="r" b="b"/>
            <a:pathLst>
              <a:path w="1475135" h="399405" extrusionOk="0">
                <a:moveTo>
                  <a:pt x="1473035" y="292866"/>
                </a:moveTo>
                <a:cubicBezTo>
                  <a:pt x="1438335" y="280979"/>
                  <a:pt x="1402921" y="271245"/>
                  <a:pt x="1367022" y="263720"/>
                </a:cubicBezTo>
                <a:cubicBezTo>
                  <a:pt x="1367069" y="263434"/>
                  <a:pt x="1367069" y="263148"/>
                  <a:pt x="1367022" y="262863"/>
                </a:cubicBezTo>
                <a:cubicBezTo>
                  <a:pt x="1368155" y="262005"/>
                  <a:pt x="1368374" y="260386"/>
                  <a:pt x="1367517" y="259262"/>
                </a:cubicBezTo>
                <a:cubicBezTo>
                  <a:pt x="1367374" y="259071"/>
                  <a:pt x="1367203" y="258910"/>
                  <a:pt x="1367022" y="258767"/>
                </a:cubicBezTo>
                <a:lnTo>
                  <a:pt x="1365307" y="257433"/>
                </a:lnTo>
                <a:cubicBezTo>
                  <a:pt x="1354782" y="226134"/>
                  <a:pt x="1335951" y="198283"/>
                  <a:pt x="1310824" y="176852"/>
                </a:cubicBezTo>
                <a:cubicBezTo>
                  <a:pt x="1284821" y="154944"/>
                  <a:pt x="1251960" y="129227"/>
                  <a:pt x="1217575" y="124655"/>
                </a:cubicBezTo>
                <a:cubicBezTo>
                  <a:pt x="1215889" y="124236"/>
                  <a:pt x="1214184" y="125264"/>
                  <a:pt x="1213765" y="126941"/>
                </a:cubicBezTo>
                <a:cubicBezTo>
                  <a:pt x="1213641" y="127445"/>
                  <a:pt x="1213641" y="127969"/>
                  <a:pt x="1213765" y="128465"/>
                </a:cubicBezTo>
                <a:cubicBezTo>
                  <a:pt x="1222527" y="158849"/>
                  <a:pt x="1232338" y="191806"/>
                  <a:pt x="1257865" y="212666"/>
                </a:cubicBezTo>
                <a:cubicBezTo>
                  <a:pt x="1287202" y="236764"/>
                  <a:pt x="1327969" y="238002"/>
                  <a:pt x="1358544" y="260291"/>
                </a:cubicBezTo>
                <a:lnTo>
                  <a:pt x="1357401" y="260291"/>
                </a:lnTo>
                <a:cubicBezTo>
                  <a:pt x="1356420" y="259767"/>
                  <a:pt x="1355239" y="259767"/>
                  <a:pt x="1354258" y="260291"/>
                </a:cubicBezTo>
                <a:lnTo>
                  <a:pt x="1347495" y="260291"/>
                </a:lnTo>
                <a:cubicBezTo>
                  <a:pt x="1301642" y="251766"/>
                  <a:pt x="1255160" y="247089"/>
                  <a:pt x="1208526" y="246289"/>
                </a:cubicBezTo>
                <a:cubicBezTo>
                  <a:pt x="1208297" y="245279"/>
                  <a:pt x="1207459" y="244517"/>
                  <a:pt x="1206430" y="244384"/>
                </a:cubicBezTo>
                <a:cubicBezTo>
                  <a:pt x="1167759" y="236859"/>
                  <a:pt x="1130230" y="221810"/>
                  <a:pt x="1109180" y="187234"/>
                </a:cubicBezTo>
                <a:cubicBezTo>
                  <a:pt x="1113561" y="184567"/>
                  <a:pt x="1118705" y="181138"/>
                  <a:pt x="1119753" y="176280"/>
                </a:cubicBezTo>
                <a:cubicBezTo>
                  <a:pt x="1120800" y="171422"/>
                  <a:pt x="1114228" y="161612"/>
                  <a:pt x="1110228" y="156563"/>
                </a:cubicBezTo>
                <a:cubicBezTo>
                  <a:pt x="1113952" y="159745"/>
                  <a:pt x="1117514" y="163117"/>
                  <a:pt x="1120896" y="166660"/>
                </a:cubicBezTo>
                <a:cubicBezTo>
                  <a:pt x="1125049" y="170984"/>
                  <a:pt x="1131506" y="172137"/>
                  <a:pt x="1136898" y="169517"/>
                </a:cubicBezTo>
                <a:cubicBezTo>
                  <a:pt x="1145756" y="166184"/>
                  <a:pt x="1145851" y="161421"/>
                  <a:pt x="1148994" y="153801"/>
                </a:cubicBezTo>
                <a:cubicBezTo>
                  <a:pt x="1151585" y="147010"/>
                  <a:pt x="1155767" y="140933"/>
                  <a:pt x="1161186" y="136085"/>
                </a:cubicBezTo>
                <a:cubicBezTo>
                  <a:pt x="1164234" y="133037"/>
                  <a:pt x="1167187" y="131227"/>
                  <a:pt x="1168616" y="127036"/>
                </a:cubicBezTo>
                <a:cubicBezTo>
                  <a:pt x="1174426" y="109320"/>
                  <a:pt x="1152042" y="103604"/>
                  <a:pt x="1139374" y="105033"/>
                </a:cubicBezTo>
                <a:cubicBezTo>
                  <a:pt x="1121324" y="108110"/>
                  <a:pt x="1104675" y="116739"/>
                  <a:pt x="1091749" y="129703"/>
                </a:cubicBezTo>
                <a:cubicBezTo>
                  <a:pt x="1078643" y="122483"/>
                  <a:pt x="1063946" y="118625"/>
                  <a:pt x="1048982" y="118463"/>
                </a:cubicBezTo>
                <a:cubicBezTo>
                  <a:pt x="1040314" y="118463"/>
                  <a:pt x="1018883" y="114939"/>
                  <a:pt x="1012692" y="123512"/>
                </a:cubicBezTo>
                <a:cubicBezTo>
                  <a:pt x="1010330" y="129274"/>
                  <a:pt x="1009225" y="135475"/>
                  <a:pt x="1009453" y="141705"/>
                </a:cubicBezTo>
                <a:cubicBezTo>
                  <a:pt x="1008596" y="148563"/>
                  <a:pt x="1004786" y="159421"/>
                  <a:pt x="1007739" y="166088"/>
                </a:cubicBezTo>
                <a:cubicBezTo>
                  <a:pt x="1010691" y="172756"/>
                  <a:pt x="1022883" y="176566"/>
                  <a:pt x="1031932" y="178566"/>
                </a:cubicBezTo>
                <a:cubicBezTo>
                  <a:pt x="1029665" y="181490"/>
                  <a:pt x="1029294" y="185462"/>
                  <a:pt x="1030980" y="188758"/>
                </a:cubicBezTo>
                <a:cubicBezTo>
                  <a:pt x="1033932" y="194282"/>
                  <a:pt x="1041267" y="193330"/>
                  <a:pt x="1046506" y="193901"/>
                </a:cubicBezTo>
                <a:cubicBezTo>
                  <a:pt x="1051373" y="194130"/>
                  <a:pt x="1056202" y="194930"/>
                  <a:pt x="1060888" y="196283"/>
                </a:cubicBezTo>
                <a:cubicBezTo>
                  <a:pt x="1064908" y="197635"/>
                  <a:pt x="1068718" y="199521"/>
                  <a:pt x="1072223" y="201903"/>
                </a:cubicBezTo>
                <a:cubicBezTo>
                  <a:pt x="1073890" y="202521"/>
                  <a:pt x="1075614" y="202998"/>
                  <a:pt x="1077366" y="203331"/>
                </a:cubicBezTo>
                <a:cubicBezTo>
                  <a:pt x="1085653" y="203903"/>
                  <a:pt x="1096893" y="195711"/>
                  <a:pt x="1104227" y="190568"/>
                </a:cubicBezTo>
                <a:cubicBezTo>
                  <a:pt x="1123277" y="221048"/>
                  <a:pt x="1153852" y="237240"/>
                  <a:pt x="1187475" y="246194"/>
                </a:cubicBezTo>
                <a:cubicBezTo>
                  <a:pt x="1152395" y="246727"/>
                  <a:pt x="1117400" y="249585"/>
                  <a:pt x="1082700" y="254766"/>
                </a:cubicBezTo>
                <a:cubicBezTo>
                  <a:pt x="1085082" y="253718"/>
                  <a:pt x="1085653" y="249718"/>
                  <a:pt x="1082700" y="249051"/>
                </a:cubicBezTo>
                <a:lnTo>
                  <a:pt x="1076890" y="247908"/>
                </a:lnTo>
                <a:cubicBezTo>
                  <a:pt x="1033428" y="229382"/>
                  <a:pt x="986479" y="220448"/>
                  <a:pt x="939254" y="221714"/>
                </a:cubicBezTo>
                <a:cubicBezTo>
                  <a:pt x="937568" y="221629"/>
                  <a:pt x="936139" y="222924"/>
                  <a:pt x="936063" y="224610"/>
                </a:cubicBezTo>
                <a:cubicBezTo>
                  <a:pt x="936006" y="225772"/>
                  <a:pt x="936615" y="226867"/>
                  <a:pt x="937635" y="227430"/>
                </a:cubicBezTo>
                <a:cubicBezTo>
                  <a:pt x="971515" y="249299"/>
                  <a:pt x="1011139" y="260567"/>
                  <a:pt x="1051458" y="259814"/>
                </a:cubicBezTo>
                <a:cubicBezTo>
                  <a:pt x="1016311" y="265815"/>
                  <a:pt x="981355" y="273245"/>
                  <a:pt x="946112" y="280579"/>
                </a:cubicBezTo>
                <a:cubicBezTo>
                  <a:pt x="945483" y="279369"/>
                  <a:pt x="944093" y="278769"/>
                  <a:pt x="942778" y="279150"/>
                </a:cubicBezTo>
                <a:lnTo>
                  <a:pt x="941254" y="279150"/>
                </a:lnTo>
                <a:cubicBezTo>
                  <a:pt x="940721" y="278493"/>
                  <a:pt x="939911" y="278112"/>
                  <a:pt x="939064" y="278103"/>
                </a:cubicBezTo>
                <a:lnTo>
                  <a:pt x="935444" y="278103"/>
                </a:lnTo>
                <a:cubicBezTo>
                  <a:pt x="907583" y="273130"/>
                  <a:pt x="881304" y="261605"/>
                  <a:pt x="858768" y="244479"/>
                </a:cubicBezTo>
                <a:cubicBezTo>
                  <a:pt x="841861" y="228372"/>
                  <a:pt x="823706" y="213628"/>
                  <a:pt x="804475" y="200379"/>
                </a:cubicBezTo>
                <a:cubicBezTo>
                  <a:pt x="802875" y="199588"/>
                  <a:pt x="800932" y="200245"/>
                  <a:pt x="800141" y="201855"/>
                </a:cubicBezTo>
                <a:cubicBezTo>
                  <a:pt x="799941" y="202255"/>
                  <a:pt x="799827" y="202693"/>
                  <a:pt x="799808" y="203141"/>
                </a:cubicBezTo>
                <a:cubicBezTo>
                  <a:pt x="800056" y="206560"/>
                  <a:pt x="800494" y="209961"/>
                  <a:pt x="801141" y="213332"/>
                </a:cubicBezTo>
                <a:cubicBezTo>
                  <a:pt x="800522" y="214361"/>
                  <a:pt x="800522" y="215637"/>
                  <a:pt x="801141" y="216666"/>
                </a:cubicBezTo>
                <a:cubicBezTo>
                  <a:pt x="801618" y="217619"/>
                  <a:pt x="802284" y="218476"/>
                  <a:pt x="802761" y="219429"/>
                </a:cubicBezTo>
                <a:cubicBezTo>
                  <a:pt x="813905" y="265911"/>
                  <a:pt x="858101" y="287818"/>
                  <a:pt x="903916" y="289247"/>
                </a:cubicBezTo>
                <a:cubicBezTo>
                  <a:pt x="861082" y="297619"/>
                  <a:pt x="817743" y="303220"/>
                  <a:pt x="774186" y="306011"/>
                </a:cubicBezTo>
                <a:cubicBezTo>
                  <a:pt x="774071" y="305220"/>
                  <a:pt x="773700" y="304487"/>
                  <a:pt x="773138" y="303915"/>
                </a:cubicBezTo>
                <a:cubicBezTo>
                  <a:pt x="773271" y="303353"/>
                  <a:pt x="773271" y="302763"/>
                  <a:pt x="773138" y="302201"/>
                </a:cubicBezTo>
                <a:cubicBezTo>
                  <a:pt x="729618" y="213694"/>
                  <a:pt x="651875" y="146791"/>
                  <a:pt x="557873" y="116939"/>
                </a:cubicBezTo>
                <a:cubicBezTo>
                  <a:pt x="555778" y="116273"/>
                  <a:pt x="553110" y="118559"/>
                  <a:pt x="554063" y="120749"/>
                </a:cubicBezTo>
                <a:cubicBezTo>
                  <a:pt x="571208" y="163993"/>
                  <a:pt x="589686" y="209427"/>
                  <a:pt x="626739" y="239526"/>
                </a:cubicBezTo>
                <a:cubicBezTo>
                  <a:pt x="663791" y="269625"/>
                  <a:pt x="715797" y="289913"/>
                  <a:pt x="762375" y="306201"/>
                </a:cubicBezTo>
                <a:cubicBezTo>
                  <a:pt x="747201" y="307087"/>
                  <a:pt x="732057" y="307563"/>
                  <a:pt x="716940" y="307630"/>
                </a:cubicBezTo>
                <a:cubicBezTo>
                  <a:pt x="719417" y="304487"/>
                  <a:pt x="715035" y="300105"/>
                  <a:pt x="712559" y="303248"/>
                </a:cubicBezTo>
                <a:cubicBezTo>
                  <a:pt x="711987" y="304011"/>
                  <a:pt x="711321" y="304677"/>
                  <a:pt x="710749" y="305344"/>
                </a:cubicBezTo>
                <a:cubicBezTo>
                  <a:pt x="660581" y="281770"/>
                  <a:pt x="604307" y="274435"/>
                  <a:pt x="549777" y="284389"/>
                </a:cubicBezTo>
                <a:cubicBezTo>
                  <a:pt x="540985" y="286037"/>
                  <a:pt x="532298" y="288237"/>
                  <a:pt x="523773" y="290961"/>
                </a:cubicBezTo>
                <a:cubicBezTo>
                  <a:pt x="512724" y="288866"/>
                  <a:pt x="501771" y="286675"/>
                  <a:pt x="490817" y="284389"/>
                </a:cubicBezTo>
                <a:lnTo>
                  <a:pt x="490817" y="284389"/>
                </a:lnTo>
                <a:cubicBezTo>
                  <a:pt x="504419" y="254480"/>
                  <a:pt x="503609" y="220000"/>
                  <a:pt x="488626" y="190758"/>
                </a:cubicBezTo>
                <a:cubicBezTo>
                  <a:pt x="487731" y="189272"/>
                  <a:pt x="485807" y="188787"/>
                  <a:pt x="484311" y="189682"/>
                </a:cubicBezTo>
                <a:cubicBezTo>
                  <a:pt x="484121" y="189796"/>
                  <a:pt x="483930" y="189929"/>
                  <a:pt x="483768" y="190091"/>
                </a:cubicBezTo>
                <a:cubicBezTo>
                  <a:pt x="471005" y="201521"/>
                  <a:pt x="468528" y="218666"/>
                  <a:pt x="467385" y="235240"/>
                </a:cubicBezTo>
                <a:cubicBezTo>
                  <a:pt x="459356" y="216571"/>
                  <a:pt x="452298" y="197492"/>
                  <a:pt x="446240" y="178090"/>
                </a:cubicBezTo>
                <a:cubicBezTo>
                  <a:pt x="453574" y="178090"/>
                  <a:pt x="460813" y="177233"/>
                  <a:pt x="466814" y="177328"/>
                </a:cubicBezTo>
                <a:cubicBezTo>
                  <a:pt x="468586" y="177537"/>
                  <a:pt x="470205" y="176271"/>
                  <a:pt x="470414" y="174489"/>
                </a:cubicBezTo>
                <a:cubicBezTo>
                  <a:pt x="470424" y="174356"/>
                  <a:pt x="470433" y="174223"/>
                  <a:pt x="470433" y="174089"/>
                </a:cubicBezTo>
                <a:cubicBezTo>
                  <a:pt x="470433" y="171422"/>
                  <a:pt x="470433" y="168851"/>
                  <a:pt x="470433" y="166184"/>
                </a:cubicBezTo>
                <a:cubicBezTo>
                  <a:pt x="470548" y="164726"/>
                  <a:pt x="469500" y="163431"/>
                  <a:pt x="468052" y="163231"/>
                </a:cubicBezTo>
                <a:cubicBezTo>
                  <a:pt x="467728" y="156497"/>
                  <a:pt x="464709" y="150182"/>
                  <a:pt x="459670" y="145705"/>
                </a:cubicBezTo>
                <a:cubicBezTo>
                  <a:pt x="463194" y="143229"/>
                  <a:pt x="474815" y="144181"/>
                  <a:pt x="479292" y="143324"/>
                </a:cubicBezTo>
                <a:cubicBezTo>
                  <a:pt x="483768" y="142466"/>
                  <a:pt x="489388" y="139038"/>
                  <a:pt x="494913" y="138371"/>
                </a:cubicBezTo>
                <a:cubicBezTo>
                  <a:pt x="502818" y="137323"/>
                  <a:pt x="507581" y="138942"/>
                  <a:pt x="513963" y="133513"/>
                </a:cubicBezTo>
                <a:cubicBezTo>
                  <a:pt x="514677" y="132675"/>
                  <a:pt x="514963" y="131541"/>
                  <a:pt x="514725" y="130465"/>
                </a:cubicBezTo>
                <a:cubicBezTo>
                  <a:pt x="510715" y="111834"/>
                  <a:pt x="494341" y="98471"/>
                  <a:pt x="475291" y="98271"/>
                </a:cubicBezTo>
                <a:cubicBezTo>
                  <a:pt x="451098" y="96746"/>
                  <a:pt x="436524" y="103604"/>
                  <a:pt x="425285" y="125036"/>
                </a:cubicBezTo>
                <a:cubicBezTo>
                  <a:pt x="424542" y="126264"/>
                  <a:pt x="424828" y="127855"/>
                  <a:pt x="425952" y="128750"/>
                </a:cubicBezTo>
                <a:lnTo>
                  <a:pt x="424047" y="133704"/>
                </a:lnTo>
                <a:cubicBezTo>
                  <a:pt x="412826" y="133361"/>
                  <a:pt x="401653" y="135266"/>
                  <a:pt x="391185" y="139323"/>
                </a:cubicBezTo>
                <a:lnTo>
                  <a:pt x="391185" y="139323"/>
                </a:lnTo>
                <a:cubicBezTo>
                  <a:pt x="387137" y="129836"/>
                  <a:pt x="387814" y="118997"/>
                  <a:pt x="392995" y="110081"/>
                </a:cubicBezTo>
                <a:cubicBezTo>
                  <a:pt x="394329" y="106938"/>
                  <a:pt x="388137" y="108557"/>
                  <a:pt x="395948" y="103700"/>
                </a:cubicBezTo>
                <a:cubicBezTo>
                  <a:pt x="397567" y="102747"/>
                  <a:pt x="403092" y="104366"/>
                  <a:pt x="405473" y="103700"/>
                </a:cubicBezTo>
                <a:cubicBezTo>
                  <a:pt x="410807" y="101795"/>
                  <a:pt x="412426" y="96937"/>
                  <a:pt x="414998" y="92555"/>
                </a:cubicBezTo>
                <a:cubicBezTo>
                  <a:pt x="417227" y="88079"/>
                  <a:pt x="421122" y="84659"/>
                  <a:pt x="425857" y="83030"/>
                </a:cubicBezTo>
                <a:lnTo>
                  <a:pt x="436810" y="93317"/>
                </a:lnTo>
                <a:cubicBezTo>
                  <a:pt x="437858" y="95984"/>
                  <a:pt x="436810" y="100366"/>
                  <a:pt x="438048" y="103509"/>
                </a:cubicBezTo>
                <a:cubicBezTo>
                  <a:pt x="439287" y="106653"/>
                  <a:pt x="445383" y="105605"/>
                  <a:pt x="444049" y="101890"/>
                </a:cubicBezTo>
                <a:cubicBezTo>
                  <a:pt x="440334" y="92365"/>
                  <a:pt x="445764" y="79982"/>
                  <a:pt x="431667" y="76934"/>
                </a:cubicBezTo>
                <a:cubicBezTo>
                  <a:pt x="417570" y="73887"/>
                  <a:pt x="414712" y="85031"/>
                  <a:pt x="408045" y="92841"/>
                </a:cubicBezTo>
                <a:cubicBezTo>
                  <a:pt x="401377" y="100652"/>
                  <a:pt x="395662" y="94556"/>
                  <a:pt x="388995" y="100080"/>
                </a:cubicBezTo>
                <a:cubicBezTo>
                  <a:pt x="385566" y="103033"/>
                  <a:pt x="387185" y="104557"/>
                  <a:pt x="386518" y="108176"/>
                </a:cubicBezTo>
                <a:cubicBezTo>
                  <a:pt x="384042" y="121416"/>
                  <a:pt x="379184" y="129322"/>
                  <a:pt x="385470" y="142562"/>
                </a:cubicBezTo>
                <a:cubicBezTo>
                  <a:pt x="377574" y="146172"/>
                  <a:pt x="371364" y="152687"/>
                  <a:pt x="368135" y="160755"/>
                </a:cubicBezTo>
                <a:cubicBezTo>
                  <a:pt x="367716" y="162440"/>
                  <a:pt x="368735" y="164145"/>
                  <a:pt x="370421" y="164564"/>
                </a:cubicBezTo>
                <a:cubicBezTo>
                  <a:pt x="370669" y="164631"/>
                  <a:pt x="370926" y="164660"/>
                  <a:pt x="371183" y="164660"/>
                </a:cubicBezTo>
                <a:cubicBezTo>
                  <a:pt x="382270" y="163364"/>
                  <a:pt x="393509" y="164593"/>
                  <a:pt x="404044" y="168279"/>
                </a:cubicBezTo>
                <a:cubicBezTo>
                  <a:pt x="407568" y="170184"/>
                  <a:pt x="408426" y="173994"/>
                  <a:pt x="412998" y="175804"/>
                </a:cubicBezTo>
                <a:cubicBezTo>
                  <a:pt x="421732" y="178576"/>
                  <a:pt x="430914" y="179643"/>
                  <a:pt x="440049" y="178947"/>
                </a:cubicBezTo>
                <a:cubicBezTo>
                  <a:pt x="446916" y="200521"/>
                  <a:pt x="454889" y="221734"/>
                  <a:pt x="463957" y="242479"/>
                </a:cubicBezTo>
                <a:cubicBezTo>
                  <a:pt x="462956" y="241622"/>
                  <a:pt x="461909" y="240831"/>
                  <a:pt x="460813" y="240098"/>
                </a:cubicBezTo>
                <a:cubicBezTo>
                  <a:pt x="447573" y="231430"/>
                  <a:pt x="428809" y="233811"/>
                  <a:pt x="413855" y="234288"/>
                </a:cubicBezTo>
                <a:cubicBezTo>
                  <a:pt x="392471" y="234640"/>
                  <a:pt x="371240" y="237850"/>
                  <a:pt x="350704" y="243813"/>
                </a:cubicBezTo>
                <a:cubicBezTo>
                  <a:pt x="330797" y="236478"/>
                  <a:pt x="311271" y="228477"/>
                  <a:pt x="291935" y="219809"/>
                </a:cubicBezTo>
                <a:cubicBezTo>
                  <a:pt x="291887" y="219333"/>
                  <a:pt x="291887" y="218857"/>
                  <a:pt x="291935" y="218381"/>
                </a:cubicBezTo>
                <a:cubicBezTo>
                  <a:pt x="291954" y="216695"/>
                  <a:pt x="290601" y="215323"/>
                  <a:pt x="288915" y="215304"/>
                </a:cubicBezTo>
                <a:cubicBezTo>
                  <a:pt x="288373" y="215304"/>
                  <a:pt x="287830" y="215438"/>
                  <a:pt x="287363" y="215714"/>
                </a:cubicBezTo>
                <a:cubicBezTo>
                  <a:pt x="286991" y="215571"/>
                  <a:pt x="286591" y="215571"/>
                  <a:pt x="286220" y="215714"/>
                </a:cubicBezTo>
                <a:lnTo>
                  <a:pt x="286220" y="215714"/>
                </a:lnTo>
                <a:cubicBezTo>
                  <a:pt x="286315" y="215438"/>
                  <a:pt x="286315" y="215133"/>
                  <a:pt x="286220" y="214856"/>
                </a:cubicBezTo>
                <a:cubicBezTo>
                  <a:pt x="287877" y="215247"/>
                  <a:pt x="289544" y="214228"/>
                  <a:pt x="289935" y="212571"/>
                </a:cubicBezTo>
                <a:cubicBezTo>
                  <a:pt x="290325" y="210913"/>
                  <a:pt x="289306" y="209246"/>
                  <a:pt x="287649" y="208856"/>
                </a:cubicBezTo>
                <a:lnTo>
                  <a:pt x="286220" y="208856"/>
                </a:lnTo>
                <a:cubicBezTo>
                  <a:pt x="287934" y="169327"/>
                  <a:pt x="268027" y="130560"/>
                  <a:pt x="250025" y="96461"/>
                </a:cubicBezTo>
                <a:cubicBezTo>
                  <a:pt x="231346" y="57922"/>
                  <a:pt x="203067" y="24823"/>
                  <a:pt x="167919" y="354"/>
                </a:cubicBezTo>
                <a:cubicBezTo>
                  <a:pt x="166405" y="-485"/>
                  <a:pt x="164490" y="58"/>
                  <a:pt x="163643" y="1573"/>
                </a:cubicBezTo>
                <a:cubicBezTo>
                  <a:pt x="163405" y="2020"/>
                  <a:pt x="163262" y="2516"/>
                  <a:pt x="163252" y="3021"/>
                </a:cubicBezTo>
                <a:cubicBezTo>
                  <a:pt x="162395" y="54455"/>
                  <a:pt x="159918" y="100366"/>
                  <a:pt x="189351" y="144943"/>
                </a:cubicBezTo>
                <a:cubicBezTo>
                  <a:pt x="203324" y="166069"/>
                  <a:pt x="221840" y="183805"/>
                  <a:pt x="243548" y="196854"/>
                </a:cubicBezTo>
                <a:cubicBezTo>
                  <a:pt x="197875" y="173518"/>
                  <a:pt x="154032" y="146772"/>
                  <a:pt x="112389" y="116844"/>
                </a:cubicBezTo>
                <a:cubicBezTo>
                  <a:pt x="115589" y="113787"/>
                  <a:pt x="118066" y="110043"/>
                  <a:pt x="119628" y="105890"/>
                </a:cubicBezTo>
                <a:cubicBezTo>
                  <a:pt x="120542" y="97499"/>
                  <a:pt x="117761" y="89117"/>
                  <a:pt x="112008" y="82935"/>
                </a:cubicBezTo>
                <a:cubicBezTo>
                  <a:pt x="115056" y="79982"/>
                  <a:pt x="119056" y="77982"/>
                  <a:pt x="120961" y="73410"/>
                </a:cubicBezTo>
                <a:cubicBezTo>
                  <a:pt x="123380" y="65333"/>
                  <a:pt x="123609" y="56751"/>
                  <a:pt x="121628" y="48550"/>
                </a:cubicBezTo>
                <a:cubicBezTo>
                  <a:pt x="120856" y="42082"/>
                  <a:pt x="117399" y="36244"/>
                  <a:pt x="112103" y="32453"/>
                </a:cubicBezTo>
                <a:cubicBezTo>
                  <a:pt x="106388" y="28833"/>
                  <a:pt x="100101" y="30548"/>
                  <a:pt x="94196" y="28166"/>
                </a:cubicBezTo>
                <a:cubicBezTo>
                  <a:pt x="88290" y="25785"/>
                  <a:pt x="85433" y="21880"/>
                  <a:pt x="78480" y="21594"/>
                </a:cubicBezTo>
                <a:cubicBezTo>
                  <a:pt x="71746" y="21442"/>
                  <a:pt x="65107" y="23299"/>
                  <a:pt x="59430" y="26928"/>
                </a:cubicBezTo>
                <a:cubicBezTo>
                  <a:pt x="55096" y="30348"/>
                  <a:pt x="52200" y="35282"/>
                  <a:pt x="51333" y="40739"/>
                </a:cubicBezTo>
                <a:cubicBezTo>
                  <a:pt x="50571" y="43883"/>
                  <a:pt x="50000" y="47121"/>
                  <a:pt x="49428" y="50264"/>
                </a:cubicBezTo>
                <a:cubicBezTo>
                  <a:pt x="28759" y="47216"/>
                  <a:pt x="-3054" y="49693"/>
                  <a:pt x="1803" y="78839"/>
                </a:cubicBezTo>
                <a:cubicBezTo>
                  <a:pt x="2937" y="84754"/>
                  <a:pt x="2937" y="90831"/>
                  <a:pt x="1803" y="96746"/>
                </a:cubicBezTo>
                <a:cubicBezTo>
                  <a:pt x="1803" y="98271"/>
                  <a:pt x="89" y="99604"/>
                  <a:pt x="89" y="101223"/>
                </a:cubicBezTo>
                <a:cubicBezTo>
                  <a:pt x="-464" y="105138"/>
                  <a:pt x="641" y="109110"/>
                  <a:pt x="3137" y="112177"/>
                </a:cubicBezTo>
                <a:cubicBezTo>
                  <a:pt x="10281" y="120654"/>
                  <a:pt x="23711" y="118845"/>
                  <a:pt x="33141" y="116273"/>
                </a:cubicBezTo>
                <a:cubicBezTo>
                  <a:pt x="32912" y="117349"/>
                  <a:pt x="32588" y="118397"/>
                  <a:pt x="32188" y="119416"/>
                </a:cubicBezTo>
                <a:cubicBezTo>
                  <a:pt x="29331" y="126750"/>
                  <a:pt x="22187" y="132180"/>
                  <a:pt x="28950" y="140085"/>
                </a:cubicBezTo>
                <a:cubicBezTo>
                  <a:pt x="35712" y="147991"/>
                  <a:pt x="45618" y="143895"/>
                  <a:pt x="52381" y="140085"/>
                </a:cubicBezTo>
                <a:cubicBezTo>
                  <a:pt x="61906" y="134275"/>
                  <a:pt x="66097" y="129608"/>
                  <a:pt x="77718" y="129989"/>
                </a:cubicBezTo>
                <a:cubicBezTo>
                  <a:pt x="82490" y="130827"/>
                  <a:pt x="87395" y="130665"/>
                  <a:pt x="92100" y="129513"/>
                </a:cubicBezTo>
                <a:cubicBezTo>
                  <a:pt x="97453" y="127531"/>
                  <a:pt x="102416" y="124626"/>
                  <a:pt x="106769" y="120940"/>
                </a:cubicBezTo>
                <a:cubicBezTo>
                  <a:pt x="151917" y="153592"/>
                  <a:pt x="199704" y="182424"/>
                  <a:pt x="249644" y="207141"/>
                </a:cubicBezTo>
                <a:cubicBezTo>
                  <a:pt x="178111" y="194663"/>
                  <a:pt x="106197" y="215333"/>
                  <a:pt x="40570" y="246384"/>
                </a:cubicBezTo>
                <a:cubicBezTo>
                  <a:pt x="39122" y="247337"/>
                  <a:pt x="38713" y="249289"/>
                  <a:pt x="39665" y="250737"/>
                </a:cubicBezTo>
                <a:cubicBezTo>
                  <a:pt x="40065" y="251337"/>
                  <a:pt x="40646" y="251785"/>
                  <a:pt x="41332" y="252004"/>
                </a:cubicBezTo>
                <a:cubicBezTo>
                  <a:pt x="94767" y="267434"/>
                  <a:pt x="150965" y="281341"/>
                  <a:pt x="206877" y="274102"/>
                </a:cubicBezTo>
                <a:cubicBezTo>
                  <a:pt x="236214" y="270292"/>
                  <a:pt x="283077" y="259719"/>
                  <a:pt x="290220" y="226477"/>
                </a:cubicBezTo>
                <a:cubicBezTo>
                  <a:pt x="306889" y="233906"/>
                  <a:pt x="323748" y="240764"/>
                  <a:pt x="340798" y="247337"/>
                </a:cubicBezTo>
                <a:cubicBezTo>
                  <a:pt x="324777" y="252947"/>
                  <a:pt x="309766" y="261081"/>
                  <a:pt x="296316" y="271435"/>
                </a:cubicBezTo>
                <a:cubicBezTo>
                  <a:pt x="293935" y="273245"/>
                  <a:pt x="296316" y="276483"/>
                  <a:pt x="298507" y="276674"/>
                </a:cubicBezTo>
                <a:cubicBezTo>
                  <a:pt x="329444" y="279960"/>
                  <a:pt x="360629" y="279960"/>
                  <a:pt x="391566" y="276674"/>
                </a:cubicBezTo>
                <a:cubicBezTo>
                  <a:pt x="401091" y="275626"/>
                  <a:pt x="409950" y="274483"/>
                  <a:pt x="419189" y="273626"/>
                </a:cubicBezTo>
                <a:cubicBezTo>
                  <a:pt x="449288" y="282484"/>
                  <a:pt x="479768" y="289818"/>
                  <a:pt x="510629" y="295914"/>
                </a:cubicBezTo>
                <a:cubicBezTo>
                  <a:pt x="463004" y="312678"/>
                  <a:pt x="419189" y="339443"/>
                  <a:pt x="368421" y="344968"/>
                </a:cubicBezTo>
                <a:cubicBezTo>
                  <a:pt x="366687" y="345120"/>
                  <a:pt x="365420" y="346654"/>
                  <a:pt x="365573" y="348378"/>
                </a:cubicBezTo>
                <a:cubicBezTo>
                  <a:pt x="365677" y="349607"/>
                  <a:pt x="366497" y="350654"/>
                  <a:pt x="367659" y="351064"/>
                </a:cubicBezTo>
                <a:cubicBezTo>
                  <a:pt x="429276" y="374915"/>
                  <a:pt x="495789" y="383316"/>
                  <a:pt x="561397" y="375543"/>
                </a:cubicBezTo>
                <a:cubicBezTo>
                  <a:pt x="612832" y="369257"/>
                  <a:pt x="674268" y="355255"/>
                  <a:pt x="710559" y="315155"/>
                </a:cubicBezTo>
                <a:cubicBezTo>
                  <a:pt x="753783" y="315079"/>
                  <a:pt x="796960" y="312183"/>
                  <a:pt x="839813" y="306487"/>
                </a:cubicBezTo>
                <a:cubicBezTo>
                  <a:pt x="851338" y="304963"/>
                  <a:pt x="862768" y="303153"/>
                  <a:pt x="874198" y="301248"/>
                </a:cubicBezTo>
                <a:cubicBezTo>
                  <a:pt x="860911" y="309430"/>
                  <a:pt x="849357" y="320146"/>
                  <a:pt x="840194" y="332776"/>
                </a:cubicBezTo>
                <a:cubicBezTo>
                  <a:pt x="840518" y="331547"/>
                  <a:pt x="839861" y="330271"/>
                  <a:pt x="838670" y="329823"/>
                </a:cubicBezTo>
                <a:cubicBezTo>
                  <a:pt x="820468" y="321955"/>
                  <a:pt x="800103" y="320641"/>
                  <a:pt x="781044" y="326108"/>
                </a:cubicBezTo>
                <a:cubicBezTo>
                  <a:pt x="769042" y="329823"/>
                  <a:pt x="777805" y="344682"/>
                  <a:pt x="783425" y="354683"/>
                </a:cubicBezTo>
                <a:cubicBezTo>
                  <a:pt x="773900" y="359446"/>
                  <a:pt x="764375" y="365923"/>
                  <a:pt x="763327" y="374972"/>
                </a:cubicBezTo>
                <a:cubicBezTo>
                  <a:pt x="763327" y="376658"/>
                  <a:pt x="764689" y="378020"/>
                  <a:pt x="766375" y="378020"/>
                </a:cubicBezTo>
                <a:cubicBezTo>
                  <a:pt x="770280" y="378020"/>
                  <a:pt x="783425" y="375638"/>
                  <a:pt x="786949" y="378020"/>
                </a:cubicBezTo>
                <a:cubicBezTo>
                  <a:pt x="790474" y="380401"/>
                  <a:pt x="787807" y="381734"/>
                  <a:pt x="789616" y="383163"/>
                </a:cubicBezTo>
                <a:cubicBezTo>
                  <a:pt x="793807" y="386497"/>
                  <a:pt x="792283" y="386688"/>
                  <a:pt x="797808" y="388973"/>
                </a:cubicBezTo>
                <a:cubicBezTo>
                  <a:pt x="799294" y="389069"/>
                  <a:pt x="800799" y="389069"/>
                  <a:pt x="802284" y="388973"/>
                </a:cubicBezTo>
                <a:cubicBezTo>
                  <a:pt x="807314" y="388307"/>
                  <a:pt x="812429" y="388802"/>
                  <a:pt x="817239" y="390402"/>
                </a:cubicBezTo>
                <a:cubicBezTo>
                  <a:pt x="819525" y="391069"/>
                  <a:pt x="821430" y="393736"/>
                  <a:pt x="823811" y="394593"/>
                </a:cubicBezTo>
                <a:cubicBezTo>
                  <a:pt x="833660" y="398651"/>
                  <a:pt x="844375" y="400156"/>
                  <a:pt x="854958" y="398975"/>
                </a:cubicBezTo>
                <a:cubicBezTo>
                  <a:pt x="864197" y="397594"/>
                  <a:pt x="870731" y="389221"/>
                  <a:pt x="869817" y="379925"/>
                </a:cubicBezTo>
                <a:cubicBezTo>
                  <a:pt x="882780" y="375429"/>
                  <a:pt x="894563" y="368076"/>
                  <a:pt x="904297" y="358398"/>
                </a:cubicBezTo>
                <a:cubicBezTo>
                  <a:pt x="905478" y="357179"/>
                  <a:pt x="905478" y="355236"/>
                  <a:pt x="904297" y="354017"/>
                </a:cubicBezTo>
                <a:cubicBezTo>
                  <a:pt x="901344" y="351064"/>
                  <a:pt x="899344" y="352207"/>
                  <a:pt x="895725" y="350873"/>
                </a:cubicBezTo>
                <a:cubicBezTo>
                  <a:pt x="889152" y="348588"/>
                  <a:pt x="885724" y="341348"/>
                  <a:pt x="879532" y="338491"/>
                </a:cubicBezTo>
                <a:cubicBezTo>
                  <a:pt x="868512" y="334262"/>
                  <a:pt x="856367" y="333957"/>
                  <a:pt x="845147" y="337634"/>
                </a:cubicBezTo>
                <a:cubicBezTo>
                  <a:pt x="855139" y="323641"/>
                  <a:pt x="868169" y="312078"/>
                  <a:pt x="883247" y="303820"/>
                </a:cubicBezTo>
                <a:cubicBezTo>
                  <a:pt x="884514" y="303315"/>
                  <a:pt x="885133" y="301877"/>
                  <a:pt x="884628" y="300601"/>
                </a:cubicBezTo>
                <a:cubicBezTo>
                  <a:pt x="884619" y="300563"/>
                  <a:pt x="884599" y="300524"/>
                  <a:pt x="884581" y="300486"/>
                </a:cubicBezTo>
                <a:cubicBezTo>
                  <a:pt x="940492" y="290390"/>
                  <a:pt x="995642" y="276483"/>
                  <a:pt x="1051458" y="266672"/>
                </a:cubicBezTo>
                <a:cubicBezTo>
                  <a:pt x="1029494" y="274378"/>
                  <a:pt x="1010615" y="288980"/>
                  <a:pt x="997642" y="308297"/>
                </a:cubicBezTo>
                <a:cubicBezTo>
                  <a:pt x="996814" y="309821"/>
                  <a:pt x="997375" y="311735"/>
                  <a:pt x="998899" y="312564"/>
                </a:cubicBezTo>
                <a:cubicBezTo>
                  <a:pt x="999566" y="312916"/>
                  <a:pt x="1000338" y="313031"/>
                  <a:pt x="1001071" y="312869"/>
                </a:cubicBezTo>
                <a:cubicBezTo>
                  <a:pt x="1040314" y="302010"/>
                  <a:pt x="1084034" y="293819"/>
                  <a:pt x="1111180" y="260957"/>
                </a:cubicBezTo>
                <a:cubicBezTo>
                  <a:pt x="1111618" y="260462"/>
                  <a:pt x="1111857" y="259814"/>
                  <a:pt x="1111847" y="259148"/>
                </a:cubicBezTo>
                <a:cubicBezTo>
                  <a:pt x="1112209" y="258776"/>
                  <a:pt x="1112476" y="258319"/>
                  <a:pt x="1112609" y="257814"/>
                </a:cubicBezTo>
                <a:cubicBezTo>
                  <a:pt x="1119181" y="257147"/>
                  <a:pt x="1125849" y="256576"/>
                  <a:pt x="1132421" y="256100"/>
                </a:cubicBezTo>
                <a:cubicBezTo>
                  <a:pt x="1191485" y="251804"/>
                  <a:pt x="1250845" y="253814"/>
                  <a:pt x="1309491" y="262100"/>
                </a:cubicBezTo>
                <a:cubicBezTo>
                  <a:pt x="1231672" y="263624"/>
                  <a:pt x="1152995" y="274102"/>
                  <a:pt x="1092511" y="327728"/>
                </a:cubicBezTo>
                <a:cubicBezTo>
                  <a:pt x="1091292" y="328966"/>
                  <a:pt x="1091311" y="330957"/>
                  <a:pt x="1092549" y="332176"/>
                </a:cubicBezTo>
                <a:cubicBezTo>
                  <a:pt x="1092940" y="332557"/>
                  <a:pt x="1093416" y="332824"/>
                  <a:pt x="1093940" y="332966"/>
                </a:cubicBezTo>
                <a:cubicBezTo>
                  <a:pt x="1185570" y="350112"/>
                  <a:pt x="1291393" y="347730"/>
                  <a:pt x="1354639" y="269721"/>
                </a:cubicBezTo>
                <a:cubicBezTo>
                  <a:pt x="1393920" y="277369"/>
                  <a:pt x="1432620" y="287751"/>
                  <a:pt x="1470463" y="300772"/>
                </a:cubicBezTo>
                <a:cubicBezTo>
                  <a:pt x="1475131" y="300105"/>
                  <a:pt x="1476750" y="294200"/>
                  <a:pt x="1473035" y="292866"/>
                </a:cubicBezTo>
                <a:close/>
                <a:moveTo>
                  <a:pt x="1144518" y="110653"/>
                </a:moveTo>
                <a:lnTo>
                  <a:pt x="1159472" y="129036"/>
                </a:lnTo>
                <a:lnTo>
                  <a:pt x="1152424" y="134465"/>
                </a:lnTo>
                <a:cubicBezTo>
                  <a:pt x="1149680" y="136875"/>
                  <a:pt x="1147194" y="139552"/>
                  <a:pt x="1144994" y="142466"/>
                </a:cubicBezTo>
                <a:cubicBezTo>
                  <a:pt x="1143946" y="143800"/>
                  <a:pt x="1144423" y="146181"/>
                  <a:pt x="1143375" y="147515"/>
                </a:cubicBezTo>
                <a:cubicBezTo>
                  <a:pt x="1137136" y="152172"/>
                  <a:pt x="1130545" y="156344"/>
                  <a:pt x="1123658" y="159992"/>
                </a:cubicBezTo>
                <a:cubicBezTo>
                  <a:pt x="1121086" y="159326"/>
                  <a:pt x="1117372" y="153325"/>
                  <a:pt x="1114609" y="151420"/>
                </a:cubicBezTo>
                <a:cubicBezTo>
                  <a:pt x="1108199" y="147581"/>
                  <a:pt x="1101065" y="145114"/>
                  <a:pt x="1093654" y="144181"/>
                </a:cubicBezTo>
                <a:cubicBezTo>
                  <a:pt x="1091368" y="143381"/>
                  <a:pt x="1089006" y="142838"/>
                  <a:pt x="1086606" y="142562"/>
                </a:cubicBezTo>
                <a:cubicBezTo>
                  <a:pt x="1098474" y="129541"/>
                  <a:pt x="1113219" y="119464"/>
                  <a:pt x="1129659" y="113129"/>
                </a:cubicBezTo>
                <a:cubicBezTo>
                  <a:pt x="1134335" y="111120"/>
                  <a:pt x="1139441" y="110272"/>
                  <a:pt x="1144518" y="110653"/>
                </a:cubicBezTo>
                <a:close/>
                <a:moveTo>
                  <a:pt x="1064793" y="190949"/>
                </a:moveTo>
                <a:cubicBezTo>
                  <a:pt x="1060498" y="189491"/>
                  <a:pt x="1056059" y="188501"/>
                  <a:pt x="1051554" y="187996"/>
                </a:cubicBezTo>
                <a:cubicBezTo>
                  <a:pt x="1045458" y="187234"/>
                  <a:pt x="1037171" y="189806"/>
                  <a:pt x="1039743" y="179805"/>
                </a:cubicBezTo>
                <a:cubicBezTo>
                  <a:pt x="1041581" y="179643"/>
                  <a:pt x="1042934" y="178023"/>
                  <a:pt x="1042772" y="176195"/>
                </a:cubicBezTo>
                <a:cubicBezTo>
                  <a:pt x="1042734" y="175756"/>
                  <a:pt x="1042610" y="175337"/>
                  <a:pt x="1042410" y="174947"/>
                </a:cubicBezTo>
                <a:cubicBezTo>
                  <a:pt x="1045924" y="171908"/>
                  <a:pt x="1049611" y="169079"/>
                  <a:pt x="1053459" y="166470"/>
                </a:cubicBezTo>
                <a:cubicBezTo>
                  <a:pt x="1060793" y="160564"/>
                  <a:pt x="1068413" y="154944"/>
                  <a:pt x="1076128" y="149515"/>
                </a:cubicBezTo>
                <a:cubicBezTo>
                  <a:pt x="1079367" y="147229"/>
                  <a:pt x="1076128" y="141800"/>
                  <a:pt x="1072985" y="144181"/>
                </a:cubicBezTo>
                <a:cubicBezTo>
                  <a:pt x="1061526" y="151953"/>
                  <a:pt x="1050582" y="160440"/>
                  <a:pt x="1040219" y="169613"/>
                </a:cubicBezTo>
                <a:lnTo>
                  <a:pt x="1036504" y="173042"/>
                </a:lnTo>
                <a:cubicBezTo>
                  <a:pt x="1027456" y="171232"/>
                  <a:pt x="1014978" y="168470"/>
                  <a:pt x="1013263" y="159326"/>
                </a:cubicBezTo>
                <a:cubicBezTo>
                  <a:pt x="1010882" y="146467"/>
                  <a:pt x="1017835" y="127131"/>
                  <a:pt x="1031170" y="124655"/>
                </a:cubicBezTo>
                <a:cubicBezTo>
                  <a:pt x="1050258" y="121769"/>
                  <a:pt x="1069756" y="125112"/>
                  <a:pt x="1086796" y="134180"/>
                </a:cubicBezTo>
                <a:lnTo>
                  <a:pt x="1078128" y="142276"/>
                </a:lnTo>
                <a:cubicBezTo>
                  <a:pt x="1077366" y="143009"/>
                  <a:pt x="1077071" y="144114"/>
                  <a:pt x="1077366" y="145133"/>
                </a:cubicBezTo>
                <a:cubicBezTo>
                  <a:pt x="1077043" y="146895"/>
                  <a:pt x="1078214" y="148581"/>
                  <a:pt x="1079976" y="148896"/>
                </a:cubicBezTo>
                <a:cubicBezTo>
                  <a:pt x="1080091" y="148924"/>
                  <a:pt x="1080205" y="148934"/>
                  <a:pt x="1080319" y="148943"/>
                </a:cubicBezTo>
                <a:cubicBezTo>
                  <a:pt x="1082891" y="148943"/>
                  <a:pt x="1085558" y="149420"/>
                  <a:pt x="1088130" y="149801"/>
                </a:cubicBezTo>
                <a:cubicBezTo>
                  <a:pt x="1097655" y="153039"/>
                  <a:pt x="1112704" y="162850"/>
                  <a:pt x="1112514" y="172470"/>
                </a:cubicBezTo>
                <a:cubicBezTo>
                  <a:pt x="1111809" y="176499"/>
                  <a:pt x="1109323" y="179995"/>
                  <a:pt x="1105751" y="181995"/>
                </a:cubicBezTo>
                <a:cubicBezTo>
                  <a:pt x="1104322" y="181014"/>
                  <a:pt x="1102360" y="181376"/>
                  <a:pt x="1101379" y="182805"/>
                </a:cubicBezTo>
                <a:cubicBezTo>
                  <a:pt x="1100893" y="183510"/>
                  <a:pt x="1100712" y="184386"/>
                  <a:pt x="1100893" y="185234"/>
                </a:cubicBezTo>
                <a:lnTo>
                  <a:pt x="1098893" y="186472"/>
                </a:lnTo>
                <a:cubicBezTo>
                  <a:pt x="1089159" y="193987"/>
                  <a:pt x="1076138" y="195692"/>
                  <a:pt x="1064793" y="190949"/>
                </a:cubicBezTo>
                <a:close/>
                <a:moveTo>
                  <a:pt x="432333" y="129417"/>
                </a:moveTo>
                <a:cubicBezTo>
                  <a:pt x="432848" y="128398"/>
                  <a:pt x="432562" y="127160"/>
                  <a:pt x="431667" y="126464"/>
                </a:cubicBezTo>
                <a:cubicBezTo>
                  <a:pt x="438639" y="112015"/>
                  <a:pt x="453765" y="103319"/>
                  <a:pt x="469767" y="104557"/>
                </a:cubicBezTo>
                <a:cubicBezTo>
                  <a:pt x="480158" y="103957"/>
                  <a:pt x="490388" y="107367"/>
                  <a:pt x="498342" y="114082"/>
                </a:cubicBezTo>
                <a:cubicBezTo>
                  <a:pt x="505866" y="121321"/>
                  <a:pt x="511391" y="129227"/>
                  <a:pt x="498342" y="132561"/>
                </a:cubicBezTo>
                <a:cubicBezTo>
                  <a:pt x="494817" y="133513"/>
                  <a:pt x="490626" y="132084"/>
                  <a:pt x="486912" y="132561"/>
                </a:cubicBezTo>
                <a:cubicBezTo>
                  <a:pt x="482397" y="134246"/>
                  <a:pt x="477749" y="135523"/>
                  <a:pt x="473005" y="136371"/>
                </a:cubicBezTo>
                <a:cubicBezTo>
                  <a:pt x="465290" y="137228"/>
                  <a:pt x="459003" y="135323"/>
                  <a:pt x="453955" y="141800"/>
                </a:cubicBezTo>
                <a:lnTo>
                  <a:pt x="453955" y="141800"/>
                </a:lnTo>
                <a:cubicBezTo>
                  <a:pt x="446611" y="137428"/>
                  <a:pt x="438372" y="134789"/>
                  <a:pt x="429857" y="134084"/>
                </a:cubicBezTo>
                <a:close/>
                <a:moveTo>
                  <a:pt x="427095" y="170565"/>
                </a:moveTo>
                <a:cubicBezTo>
                  <a:pt x="419989" y="168403"/>
                  <a:pt x="413245" y="165193"/>
                  <a:pt x="407092" y="161040"/>
                </a:cubicBezTo>
                <a:cubicBezTo>
                  <a:pt x="397148" y="157792"/>
                  <a:pt x="386613" y="156754"/>
                  <a:pt x="376231" y="157992"/>
                </a:cubicBezTo>
                <a:cubicBezTo>
                  <a:pt x="383470" y="146467"/>
                  <a:pt x="403663" y="140085"/>
                  <a:pt x="422713" y="140180"/>
                </a:cubicBezTo>
                <a:cubicBezTo>
                  <a:pt x="423942" y="141552"/>
                  <a:pt x="426056" y="141657"/>
                  <a:pt x="427418" y="140428"/>
                </a:cubicBezTo>
                <a:cubicBezTo>
                  <a:pt x="427504" y="140352"/>
                  <a:pt x="427590" y="140266"/>
                  <a:pt x="427666" y="140180"/>
                </a:cubicBezTo>
                <a:cubicBezTo>
                  <a:pt x="445573" y="141419"/>
                  <a:pt x="461194" y="148848"/>
                  <a:pt x="461956" y="163612"/>
                </a:cubicBezTo>
                <a:cubicBezTo>
                  <a:pt x="461994" y="164964"/>
                  <a:pt x="462928" y="166127"/>
                  <a:pt x="464242" y="166470"/>
                </a:cubicBezTo>
                <a:cubicBezTo>
                  <a:pt x="464242" y="174756"/>
                  <a:pt x="448526" y="170851"/>
                  <a:pt x="441668" y="170661"/>
                </a:cubicBezTo>
                <a:cubicBezTo>
                  <a:pt x="436724" y="171022"/>
                  <a:pt x="431752" y="170994"/>
                  <a:pt x="426809" y="170565"/>
                </a:cubicBezTo>
                <a:close/>
                <a:moveTo>
                  <a:pt x="194208" y="141133"/>
                </a:moveTo>
                <a:cubicBezTo>
                  <a:pt x="170682" y="105700"/>
                  <a:pt x="166586" y="67695"/>
                  <a:pt x="168300" y="25976"/>
                </a:cubicBezTo>
                <a:cubicBezTo>
                  <a:pt x="168872" y="10926"/>
                  <a:pt x="165443" y="4259"/>
                  <a:pt x="181731" y="17498"/>
                </a:cubicBezTo>
                <a:cubicBezTo>
                  <a:pt x="189313" y="23718"/>
                  <a:pt x="196409" y="30500"/>
                  <a:pt x="202971" y="37787"/>
                </a:cubicBezTo>
                <a:cubicBezTo>
                  <a:pt x="215906" y="52455"/>
                  <a:pt x="227298" y="68419"/>
                  <a:pt x="236976" y="85412"/>
                </a:cubicBezTo>
                <a:cubicBezTo>
                  <a:pt x="257169" y="120559"/>
                  <a:pt x="281076" y="164088"/>
                  <a:pt x="279743" y="205903"/>
                </a:cubicBezTo>
                <a:lnTo>
                  <a:pt x="278028" y="205331"/>
                </a:lnTo>
                <a:cubicBezTo>
                  <a:pt x="247615" y="171108"/>
                  <a:pt x="223002" y="132151"/>
                  <a:pt x="205162" y="89984"/>
                </a:cubicBezTo>
                <a:cubicBezTo>
                  <a:pt x="204400" y="88269"/>
                  <a:pt x="202019" y="89984"/>
                  <a:pt x="202686" y="91413"/>
                </a:cubicBezTo>
                <a:cubicBezTo>
                  <a:pt x="219993" y="132198"/>
                  <a:pt x="243586" y="170032"/>
                  <a:pt x="272599" y="203522"/>
                </a:cubicBezTo>
                <a:cubicBezTo>
                  <a:pt x="240595" y="191415"/>
                  <a:pt x="213192" y="169603"/>
                  <a:pt x="194208" y="141133"/>
                </a:cubicBezTo>
                <a:close/>
                <a:moveTo>
                  <a:pt x="57334" y="42359"/>
                </a:moveTo>
                <a:cubicBezTo>
                  <a:pt x="59906" y="33081"/>
                  <a:pt x="68574" y="26823"/>
                  <a:pt x="78194" y="27309"/>
                </a:cubicBezTo>
                <a:cubicBezTo>
                  <a:pt x="86671" y="28262"/>
                  <a:pt x="83718" y="31500"/>
                  <a:pt x="89052" y="33405"/>
                </a:cubicBezTo>
                <a:cubicBezTo>
                  <a:pt x="103721" y="38834"/>
                  <a:pt x="113627" y="33405"/>
                  <a:pt x="115818" y="55789"/>
                </a:cubicBezTo>
                <a:cubicBezTo>
                  <a:pt x="117132" y="63419"/>
                  <a:pt x="114560" y="71210"/>
                  <a:pt x="108960" y="76554"/>
                </a:cubicBezTo>
                <a:lnTo>
                  <a:pt x="108007" y="77696"/>
                </a:lnTo>
                <a:cubicBezTo>
                  <a:pt x="98482" y="66552"/>
                  <a:pt x="81337" y="71315"/>
                  <a:pt x="68478" y="71600"/>
                </a:cubicBezTo>
                <a:cubicBezTo>
                  <a:pt x="66745" y="71629"/>
                  <a:pt x="65364" y="73067"/>
                  <a:pt x="65392" y="74801"/>
                </a:cubicBezTo>
                <a:cubicBezTo>
                  <a:pt x="65402" y="75553"/>
                  <a:pt x="65688" y="76277"/>
                  <a:pt x="66192" y="76839"/>
                </a:cubicBezTo>
                <a:cubicBezTo>
                  <a:pt x="60801" y="76582"/>
                  <a:pt x="55401" y="77163"/>
                  <a:pt x="50190" y="78554"/>
                </a:cubicBezTo>
                <a:cubicBezTo>
                  <a:pt x="50190" y="78554"/>
                  <a:pt x="50190" y="78554"/>
                  <a:pt x="50190" y="77982"/>
                </a:cubicBezTo>
                <a:cubicBezTo>
                  <a:pt x="51657" y="65924"/>
                  <a:pt x="54115" y="54017"/>
                  <a:pt x="57525" y="42359"/>
                </a:cubicBezTo>
                <a:close/>
                <a:moveTo>
                  <a:pt x="9138" y="96746"/>
                </a:moveTo>
                <a:cubicBezTo>
                  <a:pt x="10004" y="93651"/>
                  <a:pt x="10357" y="90431"/>
                  <a:pt x="10185" y="87221"/>
                </a:cubicBezTo>
                <a:cubicBezTo>
                  <a:pt x="8947" y="76839"/>
                  <a:pt x="5423" y="68171"/>
                  <a:pt x="14662" y="60456"/>
                </a:cubicBezTo>
                <a:cubicBezTo>
                  <a:pt x="23901" y="52741"/>
                  <a:pt x="37427" y="55027"/>
                  <a:pt x="48190" y="56741"/>
                </a:cubicBezTo>
                <a:cubicBezTo>
                  <a:pt x="46857" y="63409"/>
                  <a:pt x="45714" y="70076"/>
                  <a:pt x="44380" y="76744"/>
                </a:cubicBezTo>
                <a:cubicBezTo>
                  <a:pt x="44114" y="78278"/>
                  <a:pt x="44999" y="79773"/>
                  <a:pt x="46476" y="80268"/>
                </a:cubicBezTo>
                <a:cubicBezTo>
                  <a:pt x="43218" y="81697"/>
                  <a:pt x="40342" y="83888"/>
                  <a:pt x="38094" y="86650"/>
                </a:cubicBezTo>
                <a:cubicBezTo>
                  <a:pt x="34122" y="93841"/>
                  <a:pt x="32779" y="102195"/>
                  <a:pt x="34284" y="110272"/>
                </a:cubicBezTo>
                <a:lnTo>
                  <a:pt x="32664" y="110272"/>
                </a:lnTo>
                <a:cubicBezTo>
                  <a:pt x="21615" y="113034"/>
                  <a:pt x="6185" y="114082"/>
                  <a:pt x="9328" y="96746"/>
                </a:cubicBezTo>
                <a:close/>
                <a:moveTo>
                  <a:pt x="63906" y="124083"/>
                </a:moveTo>
                <a:cubicBezTo>
                  <a:pt x="53524" y="128370"/>
                  <a:pt x="56477" y="132846"/>
                  <a:pt x="43428" y="129893"/>
                </a:cubicBezTo>
                <a:cubicBezTo>
                  <a:pt x="28283" y="126464"/>
                  <a:pt x="38475" y="125893"/>
                  <a:pt x="41237" y="116178"/>
                </a:cubicBezTo>
                <a:cubicBezTo>
                  <a:pt x="41494" y="113006"/>
                  <a:pt x="41494" y="109824"/>
                  <a:pt x="41237" y="106653"/>
                </a:cubicBezTo>
                <a:cubicBezTo>
                  <a:pt x="40256" y="102423"/>
                  <a:pt x="41466" y="97975"/>
                  <a:pt x="44475" y="94841"/>
                </a:cubicBezTo>
                <a:cubicBezTo>
                  <a:pt x="44475" y="87412"/>
                  <a:pt x="47647" y="83792"/>
                  <a:pt x="54000" y="83983"/>
                </a:cubicBezTo>
                <a:cubicBezTo>
                  <a:pt x="59353" y="82478"/>
                  <a:pt x="64954" y="82059"/>
                  <a:pt x="70479" y="82745"/>
                </a:cubicBezTo>
                <a:cubicBezTo>
                  <a:pt x="73812" y="82745"/>
                  <a:pt x="74289" y="78554"/>
                  <a:pt x="72003" y="77125"/>
                </a:cubicBezTo>
                <a:cubicBezTo>
                  <a:pt x="79184" y="75849"/>
                  <a:pt x="86538" y="75849"/>
                  <a:pt x="93720" y="77125"/>
                </a:cubicBezTo>
                <a:cubicBezTo>
                  <a:pt x="97253" y="78363"/>
                  <a:pt x="100492" y="80306"/>
                  <a:pt x="103245" y="82840"/>
                </a:cubicBezTo>
                <a:cubicBezTo>
                  <a:pt x="102654" y="84526"/>
                  <a:pt x="103540" y="86374"/>
                  <a:pt x="105235" y="86964"/>
                </a:cubicBezTo>
                <a:cubicBezTo>
                  <a:pt x="105693" y="87126"/>
                  <a:pt x="106188" y="87183"/>
                  <a:pt x="106674" y="87126"/>
                </a:cubicBezTo>
                <a:cubicBezTo>
                  <a:pt x="111284" y="94232"/>
                  <a:pt x="111503" y="103328"/>
                  <a:pt x="107245" y="110653"/>
                </a:cubicBezTo>
                <a:cubicBezTo>
                  <a:pt x="106855" y="111358"/>
                  <a:pt x="106407" y="112025"/>
                  <a:pt x="105912" y="112653"/>
                </a:cubicBezTo>
                <a:cubicBezTo>
                  <a:pt x="104254" y="112806"/>
                  <a:pt x="102997" y="114225"/>
                  <a:pt x="103054" y="115892"/>
                </a:cubicBezTo>
                <a:cubicBezTo>
                  <a:pt x="93053" y="125512"/>
                  <a:pt x="76479" y="118940"/>
                  <a:pt x="64097" y="124083"/>
                </a:cubicBezTo>
                <a:close/>
                <a:moveTo>
                  <a:pt x="266694" y="207998"/>
                </a:moveTo>
                <a:cubicBezTo>
                  <a:pt x="270789" y="209618"/>
                  <a:pt x="275076" y="211142"/>
                  <a:pt x="279362" y="212571"/>
                </a:cubicBezTo>
                <a:cubicBezTo>
                  <a:pt x="279362" y="212571"/>
                  <a:pt x="279362" y="213237"/>
                  <a:pt x="279362" y="213618"/>
                </a:cubicBezTo>
                <a:lnTo>
                  <a:pt x="278219" y="213618"/>
                </a:lnTo>
                <a:cubicBezTo>
                  <a:pt x="274504" y="211523"/>
                  <a:pt x="270408" y="209808"/>
                  <a:pt x="266884" y="207998"/>
                </a:cubicBezTo>
                <a:close/>
                <a:moveTo>
                  <a:pt x="165633" y="269339"/>
                </a:moveTo>
                <a:cubicBezTo>
                  <a:pt x="126809" y="266663"/>
                  <a:pt x="88443" y="259405"/>
                  <a:pt x="51333" y="247718"/>
                </a:cubicBezTo>
                <a:cubicBezTo>
                  <a:pt x="122295" y="215333"/>
                  <a:pt x="200019" y="196092"/>
                  <a:pt x="276504" y="219143"/>
                </a:cubicBezTo>
                <a:lnTo>
                  <a:pt x="276504" y="219143"/>
                </a:lnTo>
                <a:cubicBezTo>
                  <a:pt x="230118" y="237621"/>
                  <a:pt x="179540" y="236573"/>
                  <a:pt x="130486" y="242765"/>
                </a:cubicBezTo>
                <a:cubicBezTo>
                  <a:pt x="128676" y="242765"/>
                  <a:pt x="128676" y="245908"/>
                  <a:pt x="130486" y="245622"/>
                </a:cubicBezTo>
                <a:cubicBezTo>
                  <a:pt x="180588" y="239240"/>
                  <a:pt x="232118" y="240288"/>
                  <a:pt x="279362" y="220953"/>
                </a:cubicBezTo>
                <a:cubicBezTo>
                  <a:pt x="280191" y="221962"/>
                  <a:pt x="281543" y="222372"/>
                  <a:pt x="282791" y="222000"/>
                </a:cubicBezTo>
                <a:lnTo>
                  <a:pt x="284601" y="222762"/>
                </a:lnTo>
                <a:cubicBezTo>
                  <a:pt x="277743" y="266577"/>
                  <a:pt x="198399" y="270387"/>
                  <a:pt x="165633" y="269339"/>
                </a:cubicBezTo>
                <a:close/>
                <a:moveTo>
                  <a:pt x="416522" y="257147"/>
                </a:moveTo>
                <a:cubicBezTo>
                  <a:pt x="422713" y="255909"/>
                  <a:pt x="428809" y="254576"/>
                  <a:pt x="434905" y="253147"/>
                </a:cubicBezTo>
                <a:lnTo>
                  <a:pt x="434905" y="253147"/>
                </a:lnTo>
                <a:lnTo>
                  <a:pt x="443573" y="254862"/>
                </a:lnTo>
                <a:cubicBezTo>
                  <a:pt x="435753" y="255147"/>
                  <a:pt x="427961" y="255909"/>
                  <a:pt x="420237" y="257147"/>
                </a:cubicBezTo>
                <a:close/>
                <a:moveTo>
                  <a:pt x="353752" y="259814"/>
                </a:moveTo>
                <a:lnTo>
                  <a:pt x="352990" y="259814"/>
                </a:lnTo>
                <a:lnTo>
                  <a:pt x="353847" y="259814"/>
                </a:lnTo>
                <a:close/>
                <a:moveTo>
                  <a:pt x="349752" y="261624"/>
                </a:moveTo>
                <a:lnTo>
                  <a:pt x="342989" y="262767"/>
                </a:lnTo>
                <a:lnTo>
                  <a:pt x="350609" y="260576"/>
                </a:lnTo>
                <a:cubicBezTo>
                  <a:pt x="350190" y="260719"/>
                  <a:pt x="349828" y="260986"/>
                  <a:pt x="349561" y="261338"/>
                </a:cubicBezTo>
                <a:close/>
                <a:moveTo>
                  <a:pt x="486245" y="268006"/>
                </a:moveTo>
                <a:lnTo>
                  <a:pt x="487769" y="262481"/>
                </a:lnTo>
                <a:cubicBezTo>
                  <a:pt x="487769" y="264387"/>
                  <a:pt x="487769" y="266291"/>
                  <a:pt x="487197" y="268196"/>
                </a:cubicBezTo>
                <a:close/>
                <a:moveTo>
                  <a:pt x="479292" y="254766"/>
                </a:moveTo>
                <a:cubicBezTo>
                  <a:pt x="478196" y="246737"/>
                  <a:pt x="478196" y="238602"/>
                  <a:pt x="479292" y="230573"/>
                </a:cubicBezTo>
                <a:cubicBezTo>
                  <a:pt x="479196" y="238288"/>
                  <a:pt x="479196" y="246384"/>
                  <a:pt x="479101" y="254480"/>
                </a:cubicBezTo>
                <a:close/>
                <a:moveTo>
                  <a:pt x="336417" y="264291"/>
                </a:moveTo>
                <a:lnTo>
                  <a:pt x="336988" y="264291"/>
                </a:lnTo>
                <a:cubicBezTo>
                  <a:pt x="336112" y="264796"/>
                  <a:pt x="335588" y="265758"/>
                  <a:pt x="335655" y="266768"/>
                </a:cubicBezTo>
                <a:lnTo>
                  <a:pt x="329749" y="266768"/>
                </a:lnTo>
                <a:close/>
                <a:moveTo>
                  <a:pt x="486721" y="200188"/>
                </a:moveTo>
                <a:lnTo>
                  <a:pt x="485578" y="200759"/>
                </a:lnTo>
                <a:cubicBezTo>
                  <a:pt x="485302" y="200397"/>
                  <a:pt x="484940" y="200102"/>
                  <a:pt x="484530" y="199902"/>
                </a:cubicBezTo>
                <a:cubicBezTo>
                  <a:pt x="484911" y="199274"/>
                  <a:pt x="485321" y="198673"/>
                  <a:pt x="485769" y="198092"/>
                </a:cubicBezTo>
                <a:close/>
                <a:moveTo>
                  <a:pt x="309366" y="270768"/>
                </a:moveTo>
                <a:lnTo>
                  <a:pt x="308508" y="270768"/>
                </a:lnTo>
                <a:lnTo>
                  <a:pt x="308508" y="270768"/>
                </a:lnTo>
                <a:cubicBezTo>
                  <a:pt x="308508" y="270768"/>
                  <a:pt x="308508" y="270197"/>
                  <a:pt x="308508" y="270292"/>
                </a:cubicBezTo>
                <a:close/>
                <a:moveTo>
                  <a:pt x="473291" y="278293"/>
                </a:moveTo>
                <a:cubicBezTo>
                  <a:pt x="473996" y="279379"/>
                  <a:pt x="474758" y="280427"/>
                  <a:pt x="475577" y="281436"/>
                </a:cubicBezTo>
                <a:cubicBezTo>
                  <a:pt x="463671" y="278674"/>
                  <a:pt x="451764" y="275721"/>
                  <a:pt x="439953" y="272483"/>
                </a:cubicBezTo>
                <a:cubicBezTo>
                  <a:pt x="451069" y="272359"/>
                  <a:pt x="462128" y="274159"/>
                  <a:pt x="472624" y="277817"/>
                </a:cubicBezTo>
                <a:close/>
                <a:moveTo>
                  <a:pt x="494722" y="249146"/>
                </a:moveTo>
                <a:cubicBezTo>
                  <a:pt x="494798" y="240850"/>
                  <a:pt x="494456" y="232554"/>
                  <a:pt x="493674" y="224286"/>
                </a:cubicBezTo>
                <a:cubicBezTo>
                  <a:pt x="494855" y="232364"/>
                  <a:pt x="494979" y="240564"/>
                  <a:pt x="494055" y="248670"/>
                </a:cubicBezTo>
                <a:close/>
                <a:moveTo>
                  <a:pt x="474434" y="225429"/>
                </a:moveTo>
                <a:cubicBezTo>
                  <a:pt x="473281" y="232259"/>
                  <a:pt x="472739" y="239174"/>
                  <a:pt x="472815" y="246098"/>
                </a:cubicBezTo>
                <a:lnTo>
                  <a:pt x="472243" y="244860"/>
                </a:lnTo>
                <a:cubicBezTo>
                  <a:pt x="472148" y="238193"/>
                  <a:pt x="472662" y="231525"/>
                  <a:pt x="473767" y="224953"/>
                </a:cubicBezTo>
                <a:close/>
                <a:moveTo>
                  <a:pt x="434715" y="239145"/>
                </a:moveTo>
                <a:cubicBezTo>
                  <a:pt x="425190" y="239145"/>
                  <a:pt x="416712" y="238383"/>
                  <a:pt x="407854" y="239145"/>
                </a:cubicBezTo>
                <a:cubicBezTo>
                  <a:pt x="416541" y="238069"/>
                  <a:pt x="425323" y="237916"/>
                  <a:pt x="434048" y="238669"/>
                </a:cubicBezTo>
                <a:close/>
                <a:moveTo>
                  <a:pt x="368040" y="245813"/>
                </a:moveTo>
                <a:cubicBezTo>
                  <a:pt x="367992" y="246194"/>
                  <a:pt x="367992" y="246575"/>
                  <a:pt x="368040" y="246956"/>
                </a:cubicBezTo>
                <a:lnTo>
                  <a:pt x="363563" y="248480"/>
                </a:lnTo>
                <a:lnTo>
                  <a:pt x="361372" y="247718"/>
                </a:lnTo>
                <a:close/>
                <a:moveTo>
                  <a:pt x="354609" y="251718"/>
                </a:moveTo>
                <a:lnTo>
                  <a:pt x="346704" y="254480"/>
                </a:lnTo>
                <a:cubicBezTo>
                  <a:pt x="341274" y="255909"/>
                  <a:pt x="335845" y="257529"/>
                  <a:pt x="330416" y="259148"/>
                </a:cubicBezTo>
                <a:cubicBezTo>
                  <a:pt x="337083" y="256195"/>
                  <a:pt x="344322" y="253338"/>
                  <a:pt x="351942" y="250766"/>
                </a:cubicBezTo>
                <a:close/>
                <a:moveTo>
                  <a:pt x="586162" y="177709"/>
                </a:moveTo>
                <a:cubicBezTo>
                  <a:pt x="579685" y="165612"/>
                  <a:pt x="574161" y="153134"/>
                  <a:pt x="568922" y="140562"/>
                </a:cubicBezTo>
                <a:cubicBezTo>
                  <a:pt x="563683" y="127988"/>
                  <a:pt x="557873" y="123321"/>
                  <a:pt x="573684" y="129131"/>
                </a:cubicBezTo>
                <a:cubicBezTo>
                  <a:pt x="653256" y="158954"/>
                  <a:pt x="719436" y="216438"/>
                  <a:pt x="760089" y="291056"/>
                </a:cubicBezTo>
                <a:lnTo>
                  <a:pt x="630549" y="183614"/>
                </a:lnTo>
                <a:cubicBezTo>
                  <a:pt x="629215" y="182471"/>
                  <a:pt x="627120" y="184472"/>
                  <a:pt x="628549" y="185615"/>
                </a:cubicBezTo>
                <a:lnTo>
                  <a:pt x="763041" y="297914"/>
                </a:lnTo>
                <a:cubicBezTo>
                  <a:pt x="763613" y="298962"/>
                  <a:pt x="764184" y="300010"/>
                  <a:pt x="764661" y="301058"/>
                </a:cubicBezTo>
                <a:cubicBezTo>
                  <a:pt x="718083" y="284675"/>
                  <a:pt x="665886" y="265244"/>
                  <a:pt x="628167" y="233145"/>
                </a:cubicBezTo>
                <a:cubicBezTo>
                  <a:pt x="610613" y="217371"/>
                  <a:pt x="596230" y="198397"/>
                  <a:pt x="585781" y="177233"/>
                </a:cubicBezTo>
                <a:close/>
                <a:moveTo>
                  <a:pt x="697033" y="306487"/>
                </a:moveTo>
                <a:cubicBezTo>
                  <a:pt x="688175" y="306487"/>
                  <a:pt x="679412" y="307154"/>
                  <a:pt x="670649" y="307630"/>
                </a:cubicBezTo>
                <a:cubicBezTo>
                  <a:pt x="625882" y="305830"/>
                  <a:pt x="581266" y="301115"/>
                  <a:pt x="537108" y="293533"/>
                </a:cubicBezTo>
                <a:cubicBezTo>
                  <a:pt x="590277" y="280798"/>
                  <a:pt x="646113" y="285161"/>
                  <a:pt x="696652" y="306011"/>
                </a:cubicBezTo>
                <a:close/>
                <a:moveTo>
                  <a:pt x="545776" y="370686"/>
                </a:moveTo>
                <a:cubicBezTo>
                  <a:pt x="490341" y="374962"/>
                  <a:pt x="434629" y="367561"/>
                  <a:pt x="382232" y="348968"/>
                </a:cubicBezTo>
                <a:cubicBezTo>
                  <a:pt x="431190" y="340301"/>
                  <a:pt x="473767" y="313821"/>
                  <a:pt x="521011" y="298676"/>
                </a:cubicBezTo>
                <a:lnTo>
                  <a:pt x="523869" y="297819"/>
                </a:lnTo>
                <a:cubicBezTo>
                  <a:pt x="541776" y="301153"/>
                  <a:pt x="559683" y="304011"/>
                  <a:pt x="577780" y="306392"/>
                </a:cubicBezTo>
                <a:cubicBezTo>
                  <a:pt x="592639" y="308297"/>
                  <a:pt x="607498" y="309821"/>
                  <a:pt x="622453" y="311059"/>
                </a:cubicBezTo>
                <a:cubicBezTo>
                  <a:pt x="564788" y="316221"/>
                  <a:pt x="507524" y="325099"/>
                  <a:pt x="451002" y="337634"/>
                </a:cubicBezTo>
                <a:cubicBezTo>
                  <a:pt x="449288" y="337634"/>
                  <a:pt x="450050" y="340777"/>
                  <a:pt x="451764" y="340396"/>
                </a:cubicBezTo>
                <a:cubicBezTo>
                  <a:pt x="513782" y="326594"/>
                  <a:pt x="576713" y="317269"/>
                  <a:pt x="640074" y="312488"/>
                </a:cubicBezTo>
                <a:cubicBezTo>
                  <a:pt x="661219" y="313888"/>
                  <a:pt x="682365" y="314650"/>
                  <a:pt x="703510" y="314774"/>
                </a:cubicBezTo>
                <a:cubicBezTo>
                  <a:pt x="663505" y="353350"/>
                  <a:pt x="597973" y="366113"/>
                  <a:pt x="545395" y="370209"/>
                </a:cubicBezTo>
                <a:close/>
                <a:moveTo>
                  <a:pt x="785901" y="341539"/>
                </a:moveTo>
                <a:cubicBezTo>
                  <a:pt x="784949" y="339158"/>
                  <a:pt x="782282" y="334395"/>
                  <a:pt x="783806" y="332014"/>
                </a:cubicBezTo>
                <a:cubicBezTo>
                  <a:pt x="785330" y="329633"/>
                  <a:pt x="795236" y="330395"/>
                  <a:pt x="797046" y="330299"/>
                </a:cubicBezTo>
                <a:cubicBezTo>
                  <a:pt x="810438" y="328175"/>
                  <a:pt x="824163" y="329823"/>
                  <a:pt x="836670" y="335062"/>
                </a:cubicBezTo>
                <a:cubicBezTo>
                  <a:pt x="837603" y="335653"/>
                  <a:pt x="838784" y="335653"/>
                  <a:pt x="839718" y="335062"/>
                </a:cubicBezTo>
                <a:cubicBezTo>
                  <a:pt x="838480" y="336967"/>
                  <a:pt x="837051" y="338681"/>
                  <a:pt x="835812" y="340682"/>
                </a:cubicBezTo>
                <a:cubicBezTo>
                  <a:pt x="835812" y="340682"/>
                  <a:pt x="835812" y="341158"/>
                  <a:pt x="835812" y="341348"/>
                </a:cubicBezTo>
                <a:cubicBezTo>
                  <a:pt x="822239" y="340310"/>
                  <a:pt x="808647" y="342977"/>
                  <a:pt x="796474" y="349064"/>
                </a:cubicBezTo>
                <a:lnTo>
                  <a:pt x="790569" y="351731"/>
                </a:lnTo>
                <a:cubicBezTo>
                  <a:pt x="788673" y="348283"/>
                  <a:pt x="786987" y="344720"/>
                  <a:pt x="785520" y="341063"/>
                </a:cubicBezTo>
                <a:close/>
                <a:moveTo>
                  <a:pt x="850386" y="391926"/>
                </a:moveTo>
                <a:cubicBezTo>
                  <a:pt x="840289" y="396593"/>
                  <a:pt x="827240" y="385068"/>
                  <a:pt x="819144" y="382401"/>
                </a:cubicBezTo>
                <a:cubicBezTo>
                  <a:pt x="811047" y="379734"/>
                  <a:pt x="802856" y="378115"/>
                  <a:pt x="795712" y="374972"/>
                </a:cubicBezTo>
                <a:cubicBezTo>
                  <a:pt x="794188" y="374305"/>
                  <a:pt x="793331" y="372590"/>
                  <a:pt x="791521" y="372019"/>
                </a:cubicBezTo>
                <a:cubicBezTo>
                  <a:pt x="789207" y="371781"/>
                  <a:pt x="786883" y="371781"/>
                  <a:pt x="784568" y="372019"/>
                </a:cubicBezTo>
                <a:cubicBezTo>
                  <a:pt x="779139" y="372019"/>
                  <a:pt x="775043" y="374496"/>
                  <a:pt x="776091" y="369638"/>
                </a:cubicBezTo>
                <a:cubicBezTo>
                  <a:pt x="777043" y="366399"/>
                  <a:pt x="781996" y="362970"/>
                  <a:pt x="787425" y="360113"/>
                </a:cubicBezTo>
                <a:lnTo>
                  <a:pt x="787425" y="360113"/>
                </a:lnTo>
                <a:cubicBezTo>
                  <a:pt x="789140" y="363542"/>
                  <a:pt x="794093" y="360780"/>
                  <a:pt x="792855" y="357255"/>
                </a:cubicBezTo>
                <a:lnTo>
                  <a:pt x="802380" y="353350"/>
                </a:lnTo>
                <a:cubicBezTo>
                  <a:pt x="813648" y="348359"/>
                  <a:pt x="826059" y="346520"/>
                  <a:pt x="838289" y="348016"/>
                </a:cubicBezTo>
                <a:cubicBezTo>
                  <a:pt x="838546" y="348978"/>
                  <a:pt x="839318" y="349711"/>
                  <a:pt x="840289" y="349921"/>
                </a:cubicBezTo>
                <a:cubicBezTo>
                  <a:pt x="848423" y="352312"/>
                  <a:pt x="855481" y="357427"/>
                  <a:pt x="860292" y="364399"/>
                </a:cubicBezTo>
                <a:lnTo>
                  <a:pt x="864292" y="373924"/>
                </a:lnTo>
                <a:close/>
                <a:moveTo>
                  <a:pt x="885342" y="348968"/>
                </a:moveTo>
                <a:cubicBezTo>
                  <a:pt x="887057" y="350873"/>
                  <a:pt x="888105" y="353255"/>
                  <a:pt x="890486" y="354493"/>
                </a:cubicBezTo>
                <a:cubicBezTo>
                  <a:pt x="892762" y="355236"/>
                  <a:pt x="895144" y="355617"/>
                  <a:pt x="897534" y="355636"/>
                </a:cubicBezTo>
                <a:cubicBezTo>
                  <a:pt x="889514" y="362837"/>
                  <a:pt x="880208" y="368457"/>
                  <a:pt x="870102" y="372209"/>
                </a:cubicBezTo>
                <a:cubicBezTo>
                  <a:pt x="867788" y="361627"/>
                  <a:pt x="860968" y="352579"/>
                  <a:pt x="851433" y="347445"/>
                </a:cubicBezTo>
                <a:cubicBezTo>
                  <a:pt x="852138" y="345911"/>
                  <a:pt x="851462" y="344101"/>
                  <a:pt x="849929" y="343406"/>
                </a:cubicBezTo>
                <a:cubicBezTo>
                  <a:pt x="849805" y="343349"/>
                  <a:pt x="849662" y="343292"/>
                  <a:pt x="849528" y="343254"/>
                </a:cubicBezTo>
                <a:cubicBezTo>
                  <a:pt x="848185" y="342815"/>
                  <a:pt x="846823" y="342463"/>
                  <a:pt x="845433" y="342206"/>
                </a:cubicBezTo>
                <a:cubicBezTo>
                  <a:pt x="859720" y="338872"/>
                  <a:pt x="874008" y="336586"/>
                  <a:pt x="884961" y="348492"/>
                </a:cubicBezTo>
                <a:close/>
                <a:moveTo>
                  <a:pt x="1076890" y="266006"/>
                </a:moveTo>
                <a:cubicBezTo>
                  <a:pt x="1076147" y="265168"/>
                  <a:pt x="1075033" y="264777"/>
                  <a:pt x="1073937" y="264958"/>
                </a:cubicBezTo>
                <a:cubicBezTo>
                  <a:pt x="1078414" y="263815"/>
                  <a:pt x="1082986" y="262672"/>
                  <a:pt x="1087558" y="261720"/>
                </a:cubicBezTo>
                <a:close/>
                <a:moveTo>
                  <a:pt x="1044791" y="292771"/>
                </a:moveTo>
                <a:cubicBezTo>
                  <a:pt x="1045620" y="292723"/>
                  <a:pt x="1046439" y="292723"/>
                  <a:pt x="1047267" y="292771"/>
                </a:cubicBezTo>
                <a:lnTo>
                  <a:pt x="1038981" y="295343"/>
                </a:lnTo>
                <a:close/>
                <a:moveTo>
                  <a:pt x="1079557" y="277531"/>
                </a:moveTo>
                <a:lnTo>
                  <a:pt x="1084415" y="275245"/>
                </a:lnTo>
                <a:lnTo>
                  <a:pt x="1084415" y="275245"/>
                </a:lnTo>
                <a:cubicBezTo>
                  <a:pt x="1081043" y="277445"/>
                  <a:pt x="1077548" y="279455"/>
                  <a:pt x="1073937" y="281246"/>
                </a:cubicBezTo>
                <a:close/>
                <a:moveTo>
                  <a:pt x="1020978" y="250289"/>
                </a:moveTo>
                <a:cubicBezTo>
                  <a:pt x="1023741" y="251337"/>
                  <a:pt x="1026598" y="252195"/>
                  <a:pt x="1029360" y="252956"/>
                </a:cubicBezTo>
                <a:cubicBezTo>
                  <a:pt x="1015911" y="251709"/>
                  <a:pt x="1002633" y="249061"/>
                  <a:pt x="989736" y="245051"/>
                </a:cubicBezTo>
                <a:cubicBezTo>
                  <a:pt x="1000014" y="247527"/>
                  <a:pt x="1010453" y="249280"/>
                  <a:pt x="1020978" y="250289"/>
                </a:cubicBezTo>
                <a:close/>
                <a:moveTo>
                  <a:pt x="1064698" y="253242"/>
                </a:moveTo>
                <a:cubicBezTo>
                  <a:pt x="1064479" y="252652"/>
                  <a:pt x="1064032" y="252175"/>
                  <a:pt x="1063460" y="251909"/>
                </a:cubicBezTo>
                <a:lnTo>
                  <a:pt x="1062793" y="251909"/>
                </a:lnTo>
                <a:lnTo>
                  <a:pt x="1068984" y="253052"/>
                </a:lnTo>
                <a:close/>
                <a:moveTo>
                  <a:pt x="842480" y="252195"/>
                </a:moveTo>
                <a:lnTo>
                  <a:pt x="840956" y="252195"/>
                </a:lnTo>
                <a:cubicBezTo>
                  <a:pt x="840432" y="252299"/>
                  <a:pt x="839946" y="252528"/>
                  <a:pt x="839527" y="252861"/>
                </a:cubicBezTo>
                <a:cubicBezTo>
                  <a:pt x="834193" y="246861"/>
                  <a:pt x="828478" y="241336"/>
                  <a:pt x="822858" y="235621"/>
                </a:cubicBezTo>
                <a:cubicBezTo>
                  <a:pt x="822858" y="235621"/>
                  <a:pt x="822858" y="235145"/>
                  <a:pt x="822858" y="234954"/>
                </a:cubicBezTo>
                <a:cubicBezTo>
                  <a:pt x="828307" y="241736"/>
                  <a:pt x="834955" y="247451"/>
                  <a:pt x="842480" y="251813"/>
                </a:cubicBezTo>
                <a:close/>
                <a:moveTo>
                  <a:pt x="919728" y="282770"/>
                </a:moveTo>
                <a:lnTo>
                  <a:pt x="921442" y="282770"/>
                </a:lnTo>
                <a:lnTo>
                  <a:pt x="919632" y="282770"/>
                </a:lnTo>
                <a:cubicBezTo>
                  <a:pt x="919632" y="282770"/>
                  <a:pt x="919728" y="282579"/>
                  <a:pt x="919728" y="282389"/>
                </a:cubicBezTo>
                <a:close/>
                <a:moveTo>
                  <a:pt x="819525" y="227811"/>
                </a:moveTo>
                <a:cubicBezTo>
                  <a:pt x="817467" y="224753"/>
                  <a:pt x="815105" y="221914"/>
                  <a:pt x="812476" y="219333"/>
                </a:cubicBezTo>
                <a:cubicBezTo>
                  <a:pt x="816191" y="220971"/>
                  <a:pt x="819610" y="223229"/>
                  <a:pt x="822573" y="226001"/>
                </a:cubicBezTo>
                <a:cubicBezTo>
                  <a:pt x="821372" y="225896"/>
                  <a:pt x="820210" y="226439"/>
                  <a:pt x="819525" y="227430"/>
                </a:cubicBezTo>
                <a:close/>
                <a:moveTo>
                  <a:pt x="876675" y="280388"/>
                </a:moveTo>
                <a:cubicBezTo>
                  <a:pt x="878789" y="281350"/>
                  <a:pt x="880989" y="282113"/>
                  <a:pt x="883247" y="282674"/>
                </a:cubicBezTo>
                <a:cubicBezTo>
                  <a:pt x="876046" y="281522"/>
                  <a:pt x="868988" y="279607"/>
                  <a:pt x="862197" y="276959"/>
                </a:cubicBezTo>
                <a:cubicBezTo>
                  <a:pt x="866997" y="278245"/>
                  <a:pt x="871855" y="279264"/>
                  <a:pt x="876770" y="280007"/>
                </a:cubicBezTo>
                <a:close/>
                <a:moveTo>
                  <a:pt x="895725" y="283437"/>
                </a:moveTo>
                <a:cubicBezTo>
                  <a:pt x="898201" y="283437"/>
                  <a:pt x="900773" y="284008"/>
                  <a:pt x="903345" y="284103"/>
                </a:cubicBezTo>
                <a:cubicBezTo>
                  <a:pt x="899820" y="284103"/>
                  <a:pt x="896391" y="284103"/>
                  <a:pt x="892962" y="284103"/>
                </a:cubicBezTo>
                <a:cubicBezTo>
                  <a:pt x="893915" y="283437"/>
                  <a:pt x="894867" y="283151"/>
                  <a:pt x="895820" y="283055"/>
                </a:cubicBezTo>
                <a:close/>
                <a:moveTo>
                  <a:pt x="864387" y="256766"/>
                </a:moveTo>
                <a:lnTo>
                  <a:pt x="857910" y="253528"/>
                </a:lnTo>
                <a:cubicBezTo>
                  <a:pt x="853148" y="250194"/>
                  <a:pt x="848385" y="246861"/>
                  <a:pt x="843909" y="243241"/>
                </a:cubicBezTo>
                <a:cubicBezTo>
                  <a:pt x="833622" y="233145"/>
                  <a:pt x="823620" y="222857"/>
                  <a:pt x="816762" y="215714"/>
                </a:cubicBezTo>
                <a:cubicBezTo>
                  <a:pt x="834479" y="225143"/>
                  <a:pt x="848100" y="243717"/>
                  <a:pt x="864483" y="256386"/>
                </a:cubicBezTo>
                <a:close/>
                <a:moveTo>
                  <a:pt x="1226337" y="148277"/>
                </a:moveTo>
                <a:cubicBezTo>
                  <a:pt x="1224909" y="143800"/>
                  <a:pt x="1220337" y="135704"/>
                  <a:pt x="1224147" y="132084"/>
                </a:cubicBezTo>
                <a:cubicBezTo>
                  <a:pt x="1227957" y="128465"/>
                  <a:pt x="1249769" y="142466"/>
                  <a:pt x="1252722" y="144276"/>
                </a:cubicBezTo>
                <a:cubicBezTo>
                  <a:pt x="1266285" y="152191"/>
                  <a:pt x="1279392" y="160869"/>
                  <a:pt x="1291965" y="170280"/>
                </a:cubicBezTo>
                <a:cubicBezTo>
                  <a:pt x="1318873" y="189358"/>
                  <a:pt x="1340209" y="215266"/>
                  <a:pt x="1353782" y="245337"/>
                </a:cubicBezTo>
                <a:cubicBezTo>
                  <a:pt x="1326350" y="218286"/>
                  <a:pt x="1287107" y="206760"/>
                  <a:pt x="1261675" y="177138"/>
                </a:cubicBezTo>
                <a:cubicBezTo>
                  <a:pt x="1260437" y="175709"/>
                  <a:pt x="1258437" y="177709"/>
                  <a:pt x="1259675" y="179138"/>
                </a:cubicBezTo>
                <a:cubicBezTo>
                  <a:pt x="1286250" y="209999"/>
                  <a:pt x="1327683" y="221238"/>
                  <a:pt x="1354925" y="250861"/>
                </a:cubicBezTo>
                <a:cubicBezTo>
                  <a:pt x="1337351" y="241393"/>
                  <a:pt x="1318873" y="233706"/>
                  <a:pt x="1299775" y="227906"/>
                </a:cubicBezTo>
                <a:cubicBezTo>
                  <a:pt x="1260342" y="213142"/>
                  <a:pt x="1239196" y="187710"/>
                  <a:pt x="1226147" y="147896"/>
                </a:cubicBezTo>
                <a:close/>
                <a:moveTo>
                  <a:pt x="1243292" y="328680"/>
                </a:moveTo>
                <a:cubicBezTo>
                  <a:pt x="1220889" y="333481"/>
                  <a:pt x="1197991" y="335500"/>
                  <a:pt x="1175093" y="334681"/>
                </a:cubicBezTo>
                <a:cubicBezTo>
                  <a:pt x="1163282" y="334681"/>
                  <a:pt x="1151471" y="333538"/>
                  <a:pt x="1139660" y="332205"/>
                </a:cubicBezTo>
                <a:cubicBezTo>
                  <a:pt x="1136612" y="332205"/>
                  <a:pt x="1108037" y="330490"/>
                  <a:pt x="1104513" y="326299"/>
                </a:cubicBezTo>
                <a:cubicBezTo>
                  <a:pt x="1100989" y="322108"/>
                  <a:pt x="1149375" y="296295"/>
                  <a:pt x="1155376" y="293723"/>
                </a:cubicBezTo>
                <a:cubicBezTo>
                  <a:pt x="1173988" y="285446"/>
                  <a:pt x="1193438" y="279188"/>
                  <a:pt x="1213383" y="275055"/>
                </a:cubicBezTo>
                <a:cubicBezTo>
                  <a:pt x="1248588" y="268549"/>
                  <a:pt x="1284354" y="265548"/>
                  <a:pt x="1320159" y="266101"/>
                </a:cubicBezTo>
                <a:cubicBezTo>
                  <a:pt x="1301118" y="270997"/>
                  <a:pt x="1282487" y="277369"/>
                  <a:pt x="1264437" y="285151"/>
                </a:cubicBezTo>
                <a:cubicBezTo>
                  <a:pt x="1231338" y="297553"/>
                  <a:pt x="1196858" y="305897"/>
                  <a:pt x="1161758" y="310011"/>
                </a:cubicBezTo>
                <a:cubicBezTo>
                  <a:pt x="1159948" y="310011"/>
                  <a:pt x="1160710" y="312964"/>
                  <a:pt x="1162520" y="312773"/>
                </a:cubicBezTo>
                <a:cubicBezTo>
                  <a:pt x="1195000" y="309183"/>
                  <a:pt x="1226966" y="301858"/>
                  <a:pt x="1257770" y="290961"/>
                </a:cubicBezTo>
                <a:cubicBezTo>
                  <a:pt x="1284250" y="280865"/>
                  <a:pt x="1309491" y="269721"/>
                  <a:pt x="1337399" y="266482"/>
                </a:cubicBezTo>
                <a:lnTo>
                  <a:pt x="1347495" y="266482"/>
                </a:lnTo>
                <a:lnTo>
                  <a:pt x="1348829" y="266482"/>
                </a:lnTo>
                <a:cubicBezTo>
                  <a:pt x="1321378" y="298200"/>
                  <a:pt x="1284202" y="319936"/>
                  <a:pt x="1243101" y="32829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7"/>
          <p:cNvSpPr/>
          <p:nvPr/>
        </p:nvSpPr>
        <p:spPr>
          <a:xfrm rot="10800000" flipH="1">
            <a:off x="10" y="11"/>
            <a:ext cx="1903936" cy="2639783"/>
          </a:xfrm>
          <a:custGeom>
            <a:avLst/>
            <a:gdLst/>
            <a:ahLst/>
            <a:cxnLst/>
            <a:rect l="l" t="t" r="r" b="b"/>
            <a:pathLst>
              <a:path w="965240" h="1338293" extrusionOk="0">
                <a:moveTo>
                  <a:pt x="853158" y="1317000"/>
                </a:moveTo>
                <a:cubicBezTo>
                  <a:pt x="856730" y="1317809"/>
                  <a:pt x="859512" y="1320600"/>
                  <a:pt x="860331" y="1324172"/>
                </a:cubicBezTo>
                <a:cubicBezTo>
                  <a:pt x="861502" y="1329296"/>
                  <a:pt x="858283" y="1334402"/>
                  <a:pt x="853158" y="1335573"/>
                </a:cubicBezTo>
                <a:cubicBezTo>
                  <a:pt x="849587" y="1334764"/>
                  <a:pt x="846805" y="1331973"/>
                  <a:pt x="845986" y="1328401"/>
                </a:cubicBezTo>
                <a:cubicBezTo>
                  <a:pt x="844815" y="1323277"/>
                  <a:pt x="848034" y="1318171"/>
                  <a:pt x="853158" y="1317000"/>
                </a:cubicBezTo>
                <a:close/>
                <a:moveTo>
                  <a:pt x="743144" y="1287854"/>
                </a:moveTo>
                <a:cubicBezTo>
                  <a:pt x="743306" y="1288311"/>
                  <a:pt x="743344" y="1288806"/>
                  <a:pt x="743278" y="1289292"/>
                </a:cubicBezTo>
                <a:cubicBezTo>
                  <a:pt x="743030" y="1290959"/>
                  <a:pt x="741477" y="1292102"/>
                  <a:pt x="739810" y="1291854"/>
                </a:cubicBezTo>
                <a:lnTo>
                  <a:pt x="737239" y="1291854"/>
                </a:lnTo>
                <a:cubicBezTo>
                  <a:pt x="742239" y="1294073"/>
                  <a:pt x="746868" y="1297064"/>
                  <a:pt x="750955" y="1300712"/>
                </a:cubicBezTo>
                <a:lnTo>
                  <a:pt x="750955" y="1300522"/>
                </a:lnTo>
                <a:cubicBezTo>
                  <a:pt x="749593" y="1295645"/>
                  <a:pt x="746888" y="1291254"/>
                  <a:pt x="743144" y="1287854"/>
                </a:cubicBezTo>
                <a:close/>
                <a:moveTo>
                  <a:pt x="737906" y="1285472"/>
                </a:moveTo>
                <a:cubicBezTo>
                  <a:pt x="733857" y="1284634"/>
                  <a:pt x="729647" y="1285139"/>
                  <a:pt x="725904" y="1286901"/>
                </a:cubicBezTo>
                <a:cubicBezTo>
                  <a:pt x="729876" y="1286253"/>
                  <a:pt x="733886" y="1285844"/>
                  <a:pt x="737906" y="1285663"/>
                </a:cubicBezTo>
                <a:close/>
                <a:moveTo>
                  <a:pt x="608937" y="1282901"/>
                </a:moveTo>
                <a:cubicBezTo>
                  <a:pt x="608842" y="1283282"/>
                  <a:pt x="608651" y="1283663"/>
                  <a:pt x="608270" y="1283758"/>
                </a:cubicBezTo>
                <a:lnTo>
                  <a:pt x="608270" y="1283948"/>
                </a:lnTo>
                <a:close/>
                <a:moveTo>
                  <a:pt x="470444" y="1279853"/>
                </a:moveTo>
                <a:cubicBezTo>
                  <a:pt x="475701" y="1279853"/>
                  <a:pt x="479969" y="1284120"/>
                  <a:pt x="479969" y="1289378"/>
                </a:cubicBezTo>
                <a:cubicBezTo>
                  <a:pt x="479969" y="1294635"/>
                  <a:pt x="475701" y="1298903"/>
                  <a:pt x="470444" y="1298903"/>
                </a:cubicBezTo>
                <a:cubicBezTo>
                  <a:pt x="465186" y="1298903"/>
                  <a:pt x="460918" y="1294635"/>
                  <a:pt x="460918" y="1289378"/>
                </a:cubicBezTo>
                <a:cubicBezTo>
                  <a:pt x="460918" y="1284120"/>
                  <a:pt x="465186" y="1279853"/>
                  <a:pt x="470444" y="1279853"/>
                </a:cubicBezTo>
                <a:close/>
                <a:moveTo>
                  <a:pt x="289755" y="1257087"/>
                </a:moveTo>
                <a:cubicBezTo>
                  <a:pt x="293432" y="1274890"/>
                  <a:pt x="299051" y="1292235"/>
                  <a:pt x="306519" y="1308808"/>
                </a:cubicBezTo>
                <a:cubicBezTo>
                  <a:pt x="307281" y="1310237"/>
                  <a:pt x="304804" y="1311951"/>
                  <a:pt x="304042" y="1310237"/>
                </a:cubicBezTo>
                <a:cubicBezTo>
                  <a:pt x="296432" y="1293463"/>
                  <a:pt x="290707" y="1275890"/>
                  <a:pt x="286992" y="1257849"/>
                </a:cubicBezTo>
                <a:cubicBezTo>
                  <a:pt x="286612" y="1256040"/>
                  <a:pt x="289374" y="1255278"/>
                  <a:pt x="289755" y="1257087"/>
                </a:cubicBezTo>
                <a:close/>
                <a:moveTo>
                  <a:pt x="684661" y="1246705"/>
                </a:moveTo>
                <a:cubicBezTo>
                  <a:pt x="683861" y="1246515"/>
                  <a:pt x="683013" y="1246620"/>
                  <a:pt x="682279" y="1246991"/>
                </a:cubicBezTo>
                <a:cubicBezTo>
                  <a:pt x="682584" y="1247515"/>
                  <a:pt x="682775" y="1248106"/>
                  <a:pt x="682851" y="1248706"/>
                </a:cubicBezTo>
                <a:cubicBezTo>
                  <a:pt x="683051" y="1247801"/>
                  <a:pt x="683756" y="1247096"/>
                  <a:pt x="684661" y="1246896"/>
                </a:cubicBezTo>
                <a:close/>
                <a:moveTo>
                  <a:pt x="838395" y="1243943"/>
                </a:moveTo>
                <a:cubicBezTo>
                  <a:pt x="846014" y="1244543"/>
                  <a:pt x="852063" y="1250591"/>
                  <a:pt x="852654" y="1258202"/>
                </a:cubicBezTo>
                <a:cubicBezTo>
                  <a:pt x="853330" y="1266755"/>
                  <a:pt x="846939" y="1274232"/>
                  <a:pt x="838395" y="1274899"/>
                </a:cubicBezTo>
                <a:cubicBezTo>
                  <a:pt x="830775" y="1274299"/>
                  <a:pt x="824726" y="1268250"/>
                  <a:pt x="824136" y="1260640"/>
                </a:cubicBezTo>
                <a:cubicBezTo>
                  <a:pt x="823459" y="1252086"/>
                  <a:pt x="829851" y="1244609"/>
                  <a:pt x="838395" y="1243943"/>
                </a:cubicBezTo>
                <a:close/>
                <a:moveTo>
                  <a:pt x="944026" y="1187746"/>
                </a:moveTo>
                <a:cubicBezTo>
                  <a:pt x="853920" y="1215654"/>
                  <a:pt x="758575" y="1189651"/>
                  <a:pt x="665515" y="1191080"/>
                </a:cubicBezTo>
                <a:lnTo>
                  <a:pt x="665515" y="1192413"/>
                </a:lnTo>
                <a:lnTo>
                  <a:pt x="643417" y="1192413"/>
                </a:lnTo>
                <a:lnTo>
                  <a:pt x="643417" y="1192604"/>
                </a:lnTo>
                <a:cubicBezTo>
                  <a:pt x="739982" y="1232637"/>
                  <a:pt x="848805" y="1230875"/>
                  <a:pt x="944026" y="1187746"/>
                </a:cubicBezTo>
                <a:close/>
                <a:moveTo>
                  <a:pt x="787864" y="1159814"/>
                </a:moveTo>
                <a:cubicBezTo>
                  <a:pt x="735262" y="1155123"/>
                  <a:pt x="683661" y="1159409"/>
                  <a:pt x="636559" y="1189270"/>
                </a:cubicBezTo>
                <a:lnTo>
                  <a:pt x="640560" y="1189270"/>
                </a:lnTo>
                <a:cubicBezTo>
                  <a:pt x="641131" y="1189270"/>
                  <a:pt x="641131" y="1189270"/>
                  <a:pt x="641131" y="1189270"/>
                </a:cubicBezTo>
                <a:cubicBezTo>
                  <a:pt x="742192" y="1181650"/>
                  <a:pt x="846776" y="1215654"/>
                  <a:pt x="945169" y="1184412"/>
                </a:cubicBezTo>
                <a:lnTo>
                  <a:pt x="945169" y="1184222"/>
                </a:lnTo>
                <a:cubicBezTo>
                  <a:pt x="894068" y="1178173"/>
                  <a:pt x="840466" y="1164505"/>
                  <a:pt x="787864" y="1159814"/>
                </a:cubicBezTo>
                <a:close/>
                <a:moveTo>
                  <a:pt x="239843" y="1133072"/>
                </a:moveTo>
                <a:cubicBezTo>
                  <a:pt x="236347" y="1150313"/>
                  <a:pt x="231147" y="1167153"/>
                  <a:pt x="224317" y="1183364"/>
                </a:cubicBezTo>
                <a:cubicBezTo>
                  <a:pt x="216316" y="1202033"/>
                  <a:pt x="200410" y="1220226"/>
                  <a:pt x="195076" y="1239276"/>
                </a:cubicBezTo>
                <a:cubicBezTo>
                  <a:pt x="188027" y="1250325"/>
                  <a:pt x="191742" y="1259183"/>
                  <a:pt x="205839" y="1265946"/>
                </a:cubicBezTo>
                <a:cubicBezTo>
                  <a:pt x="215392" y="1252182"/>
                  <a:pt x="222241" y="1236733"/>
                  <a:pt x="226032" y="1220417"/>
                </a:cubicBezTo>
                <a:cubicBezTo>
                  <a:pt x="226241" y="1219655"/>
                  <a:pt x="227032" y="1219207"/>
                  <a:pt x="227794" y="1219416"/>
                </a:cubicBezTo>
                <a:cubicBezTo>
                  <a:pt x="228556" y="1219626"/>
                  <a:pt x="229004" y="1220417"/>
                  <a:pt x="228794" y="1221179"/>
                </a:cubicBezTo>
                <a:cubicBezTo>
                  <a:pt x="225013" y="1237762"/>
                  <a:pt x="218164" y="1253497"/>
                  <a:pt x="208601" y="1267565"/>
                </a:cubicBezTo>
                <a:cubicBezTo>
                  <a:pt x="212011" y="1269023"/>
                  <a:pt x="215507" y="1270261"/>
                  <a:pt x="219079" y="1271280"/>
                </a:cubicBezTo>
                <a:cubicBezTo>
                  <a:pt x="225965" y="1266517"/>
                  <a:pt x="231375" y="1259917"/>
                  <a:pt x="234700" y="1252230"/>
                </a:cubicBezTo>
                <a:cubicBezTo>
                  <a:pt x="240157" y="1240448"/>
                  <a:pt x="244005" y="1227989"/>
                  <a:pt x="246130" y="1215178"/>
                </a:cubicBezTo>
                <a:cubicBezTo>
                  <a:pt x="251311" y="1188127"/>
                  <a:pt x="251378" y="1160342"/>
                  <a:pt x="246320" y="1133263"/>
                </a:cubicBezTo>
                <a:cubicBezTo>
                  <a:pt x="245653" y="1133310"/>
                  <a:pt x="244987" y="1133310"/>
                  <a:pt x="244320" y="1133263"/>
                </a:cubicBezTo>
                <a:cubicBezTo>
                  <a:pt x="241186" y="1147255"/>
                  <a:pt x="239367" y="1161504"/>
                  <a:pt x="238891" y="1175840"/>
                </a:cubicBezTo>
                <a:cubicBezTo>
                  <a:pt x="238795" y="1177745"/>
                  <a:pt x="236033" y="1177745"/>
                  <a:pt x="236033" y="1175840"/>
                </a:cubicBezTo>
                <a:cubicBezTo>
                  <a:pt x="236500" y="1161447"/>
                  <a:pt x="238319" y="1147131"/>
                  <a:pt x="241462" y="1133072"/>
                </a:cubicBezTo>
                <a:lnTo>
                  <a:pt x="240796" y="1133072"/>
                </a:lnTo>
                <a:close/>
                <a:moveTo>
                  <a:pt x="256512" y="1131929"/>
                </a:moveTo>
                <a:lnTo>
                  <a:pt x="261941" y="1154313"/>
                </a:lnTo>
                <a:cubicBezTo>
                  <a:pt x="262322" y="1156028"/>
                  <a:pt x="259179" y="1156790"/>
                  <a:pt x="259179" y="1155075"/>
                </a:cubicBezTo>
                <a:lnTo>
                  <a:pt x="253750" y="1132596"/>
                </a:lnTo>
                <a:lnTo>
                  <a:pt x="253083" y="1132596"/>
                </a:lnTo>
                <a:cubicBezTo>
                  <a:pt x="258322" y="1162600"/>
                  <a:pt x="262703" y="1192604"/>
                  <a:pt x="265847" y="1222893"/>
                </a:cubicBezTo>
                <a:cubicBezTo>
                  <a:pt x="267561" y="1238324"/>
                  <a:pt x="268799" y="1253754"/>
                  <a:pt x="269942" y="1269184"/>
                </a:cubicBezTo>
                <a:cubicBezTo>
                  <a:pt x="270076" y="1276919"/>
                  <a:pt x="270847" y="1284625"/>
                  <a:pt x="272228" y="1292235"/>
                </a:cubicBezTo>
                <a:cubicBezTo>
                  <a:pt x="272905" y="1301646"/>
                  <a:pt x="277638" y="1310294"/>
                  <a:pt x="285182" y="1315952"/>
                </a:cubicBezTo>
                <a:lnTo>
                  <a:pt x="317758" y="1308904"/>
                </a:lnTo>
                <a:cubicBezTo>
                  <a:pt x="324806" y="1298522"/>
                  <a:pt x="306614" y="1263088"/>
                  <a:pt x="302708" y="1254421"/>
                </a:cubicBezTo>
                <a:cubicBezTo>
                  <a:pt x="297946" y="1243181"/>
                  <a:pt x="292993" y="1232037"/>
                  <a:pt x="288421" y="1220702"/>
                </a:cubicBezTo>
                <a:cubicBezTo>
                  <a:pt x="276324" y="1191651"/>
                  <a:pt x="266323" y="1162028"/>
                  <a:pt x="257274" y="1131929"/>
                </a:cubicBezTo>
                <a:close/>
                <a:moveTo>
                  <a:pt x="269275" y="1125452"/>
                </a:moveTo>
                <a:lnTo>
                  <a:pt x="268132" y="1126309"/>
                </a:lnTo>
                <a:cubicBezTo>
                  <a:pt x="273409" y="1137997"/>
                  <a:pt x="280515" y="1148769"/>
                  <a:pt x="289183" y="1158218"/>
                </a:cubicBezTo>
                <a:cubicBezTo>
                  <a:pt x="290421" y="1159552"/>
                  <a:pt x="288421" y="1161552"/>
                  <a:pt x="287182" y="1160219"/>
                </a:cubicBezTo>
                <a:cubicBezTo>
                  <a:pt x="278372" y="1150665"/>
                  <a:pt x="271133" y="1139759"/>
                  <a:pt x="265751" y="1127929"/>
                </a:cubicBezTo>
                <a:cubicBezTo>
                  <a:pt x="279086" y="1161552"/>
                  <a:pt x="289468" y="1200605"/>
                  <a:pt x="308518" y="1231466"/>
                </a:cubicBezTo>
                <a:cubicBezTo>
                  <a:pt x="320882" y="1250744"/>
                  <a:pt x="341589" y="1263098"/>
                  <a:pt x="364430" y="1264803"/>
                </a:cubicBezTo>
                <a:cubicBezTo>
                  <a:pt x="371574" y="1265660"/>
                  <a:pt x="387004" y="1269184"/>
                  <a:pt x="393672" y="1265660"/>
                </a:cubicBezTo>
                <a:cubicBezTo>
                  <a:pt x="394481" y="1265222"/>
                  <a:pt x="395244" y="1264708"/>
                  <a:pt x="395958" y="1264136"/>
                </a:cubicBezTo>
                <a:cubicBezTo>
                  <a:pt x="373927" y="1256469"/>
                  <a:pt x="353934" y="1243896"/>
                  <a:pt x="337474" y="1227370"/>
                </a:cubicBezTo>
                <a:cubicBezTo>
                  <a:pt x="336236" y="1225941"/>
                  <a:pt x="338236" y="1223941"/>
                  <a:pt x="339475" y="1225274"/>
                </a:cubicBezTo>
                <a:cubicBezTo>
                  <a:pt x="355896" y="1241810"/>
                  <a:pt x="375908" y="1254326"/>
                  <a:pt x="397958" y="1261850"/>
                </a:cubicBezTo>
                <a:cubicBezTo>
                  <a:pt x="400149" y="1258040"/>
                  <a:pt x="394910" y="1253183"/>
                  <a:pt x="389862" y="1248515"/>
                </a:cubicBezTo>
                <a:cubicBezTo>
                  <a:pt x="366621" y="1227084"/>
                  <a:pt x="351572" y="1198890"/>
                  <a:pt x="327283" y="1177840"/>
                </a:cubicBezTo>
                <a:lnTo>
                  <a:pt x="327092" y="1177840"/>
                </a:lnTo>
                <a:cubicBezTo>
                  <a:pt x="310671" y="1164552"/>
                  <a:pt x="295031" y="1150332"/>
                  <a:pt x="280229" y="1135263"/>
                </a:cubicBezTo>
                <a:lnTo>
                  <a:pt x="270037" y="1126595"/>
                </a:lnTo>
                <a:cubicBezTo>
                  <a:pt x="269685" y="1126290"/>
                  <a:pt x="269428" y="1125890"/>
                  <a:pt x="269275" y="1125452"/>
                </a:cubicBezTo>
                <a:close/>
                <a:moveTo>
                  <a:pt x="226318" y="1124119"/>
                </a:moveTo>
                <a:cubicBezTo>
                  <a:pt x="215935" y="1127262"/>
                  <a:pt x="205458" y="1130215"/>
                  <a:pt x="194981" y="1132882"/>
                </a:cubicBezTo>
                <a:cubicBezTo>
                  <a:pt x="177893" y="1138673"/>
                  <a:pt x="161110" y="1145321"/>
                  <a:pt x="144689" y="1152789"/>
                </a:cubicBezTo>
                <a:cubicBezTo>
                  <a:pt x="132115" y="1158790"/>
                  <a:pt x="119638" y="1165076"/>
                  <a:pt x="107541" y="1171839"/>
                </a:cubicBezTo>
                <a:cubicBezTo>
                  <a:pt x="102588" y="1174506"/>
                  <a:pt x="97730" y="1177268"/>
                  <a:pt x="93063" y="1180221"/>
                </a:cubicBezTo>
                <a:cubicBezTo>
                  <a:pt x="88805" y="1182488"/>
                  <a:pt x="84748" y="1185136"/>
                  <a:pt x="80966" y="1188127"/>
                </a:cubicBezTo>
                <a:cubicBezTo>
                  <a:pt x="71727" y="1192508"/>
                  <a:pt x="73822" y="1197842"/>
                  <a:pt x="87062" y="1204224"/>
                </a:cubicBezTo>
                <a:cubicBezTo>
                  <a:pt x="108874" y="1188508"/>
                  <a:pt x="132049" y="1174773"/>
                  <a:pt x="156309" y="1163171"/>
                </a:cubicBezTo>
                <a:cubicBezTo>
                  <a:pt x="157738" y="1162409"/>
                  <a:pt x="159357" y="1164886"/>
                  <a:pt x="157738" y="1165648"/>
                </a:cubicBezTo>
                <a:cubicBezTo>
                  <a:pt x="133630" y="1177183"/>
                  <a:pt x="110589" y="1190832"/>
                  <a:pt x="88872" y="1206415"/>
                </a:cubicBezTo>
                <a:cubicBezTo>
                  <a:pt x="94682" y="1219274"/>
                  <a:pt x="102683" y="1221369"/>
                  <a:pt x="112875" y="1211844"/>
                </a:cubicBezTo>
                <a:lnTo>
                  <a:pt x="119923" y="1208034"/>
                </a:lnTo>
                <a:cubicBezTo>
                  <a:pt x="125924" y="1205367"/>
                  <a:pt x="131639" y="1201938"/>
                  <a:pt x="137449" y="1198509"/>
                </a:cubicBezTo>
                <a:cubicBezTo>
                  <a:pt x="147832" y="1192604"/>
                  <a:pt x="157928" y="1185841"/>
                  <a:pt x="167834" y="1178126"/>
                </a:cubicBezTo>
                <a:cubicBezTo>
                  <a:pt x="188589" y="1163657"/>
                  <a:pt x="208287" y="1147750"/>
                  <a:pt x="226794" y="1130501"/>
                </a:cubicBezTo>
                <a:cubicBezTo>
                  <a:pt x="216345" y="1136482"/>
                  <a:pt x="205344" y="1141426"/>
                  <a:pt x="193933" y="1145264"/>
                </a:cubicBezTo>
                <a:cubicBezTo>
                  <a:pt x="192218" y="1145836"/>
                  <a:pt x="191456" y="1143074"/>
                  <a:pt x="193171" y="1142502"/>
                </a:cubicBezTo>
                <a:cubicBezTo>
                  <a:pt x="205429" y="1138444"/>
                  <a:pt x="217212" y="1133082"/>
                  <a:pt x="228318" y="1126500"/>
                </a:cubicBezTo>
                <a:close/>
                <a:moveTo>
                  <a:pt x="276419" y="1115832"/>
                </a:moveTo>
                <a:cubicBezTo>
                  <a:pt x="276381" y="1116242"/>
                  <a:pt x="276381" y="1116661"/>
                  <a:pt x="276419" y="1117070"/>
                </a:cubicBezTo>
                <a:cubicBezTo>
                  <a:pt x="290802" y="1122509"/>
                  <a:pt x="304746" y="1129034"/>
                  <a:pt x="318139" y="1136597"/>
                </a:cubicBezTo>
                <a:cubicBezTo>
                  <a:pt x="318824" y="1136987"/>
                  <a:pt x="319053" y="1137863"/>
                  <a:pt x="318662" y="1138549"/>
                </a:cubicBezTo>
                <a:cubicBezTo>
                  <a:pt x="318272" y="1139235"/>
                  <a:pt x="317396" y="1139464"/>
                  <a:pt x="316710" y="1139073"/>
                </a:cubicBezTo>
                <a:cubicBezTo>
                  <a:pt x="303537" y="1131672"/>
                  <a:pt x="289811" y="1125309"/>
                  <a:pt x="275657" y="1120023"/>
                </a:cubicBezTo>
                <a:cubicBezTo>
                  <a:pt x="275314" y="1119842"/>
                  <a:pt x="275019" y="1119585"/>
                  <a:pt x="274800" y="1119261"/>
                </a:cubicBezTo>
                <a:cubicBezTo>
                  <a:pt x="277848" y="1123262"/>
                  <a:pt x="280991" y="1127072"/>
                  <a:pt x="284325" y="1130691"/>
                </a:cubicBezTo>
                <a:cubicBezTo>
                  <a:pt x="310776" y="1154046"/>
                  <a:pt x="339170" y="1175116"/>
                  <a:pt x="369193" y="1193651"/>
                </a:cubicBezTo>
                <a:cubicBezTo>
                  <a:pt x="385795" y="1203624"/>
                  <a:pt x="403263" y="1212073"/>
                  <a:pt x="421390" y="1218892"/>
                </a:cubicBezTo>
                <a:cubicBezTo>
                  <a:pt x="433867" y="1223560"/>
                  <a:pt x="470062" y="1238324"/>
                  <a:pt x="483016" y="1230704"/>
                </a:cubicBezTo>
                <a:cubicBezTo>
                  <a:pt x="486103" y="1229027"/>
                  <a:pt x="488741" y="1226646"/>
                  <a:pt x="490732" y="1223750"/>
                </a:cubicBezTo>
                <a:cubicBezTo>
                  <a:pt x="454984" y="1203938"/>
                  <a:pt x="418532" y="1185393"/>
                  <a:pt x="381385" y="1168124"/>
                </a:cubicBezTo>
                <a:cubicBezTo>
                  <a:pt x="379670" y="1167362"/>
                  <a:pt x="381099" y="1164886"/>
                  <a:pt x="382814" y="1165648"/>
                </a:cubicBezTo>
                <a:cubicBezTo>
                  <a:pt x="419894" y="1182860"/>
                  <a:pt x="456347" y="1201367"/>
                  <a:pt x="492160" y="1221179"/>
                </a:cubicBezTo>
                <a:cubicBezTo>
                  <a:pt x="504067" y="1192604"/>
                  <a:pt x="415103" y="1144121"/>
                  <a:pt x="400244" y="1138883"/>
                </a:cubicBezTo>
                <a:cubicBezTo>
                  <a:pt x="360230" y="1125538"/>
                  <a:pt x="318558" y="1117785"/>
                  <a:pt x="276419" y="1115832"/>
                </a:cubicBezTo>
                <a:close/>
                <a:moveTo>
                  <a:pt x="259179" y="1105354"/>
                </a:moveTo>
                <a:cubicBezTo>
                  <a:pt x="261560" y="1105164"/>
                  <a:pt x="262417" y="1106878"/>
                  <a:pt x="262036" y="1109069"/>
                </a:cubicBezTo>
                <a:cubicBezTo>
                  <a:pt x="262179" y="1109564"/>
                  <a:pt x="262179" y="1110098"/>
                  <a:pt x="262036" y="1110593"/>
                </a:cubicBezTo>
                <a:cubicBezTo>
                  <a:pt x="261722" y="1112507"/>
                  <a:pt x="260655" y="1114222"/>
                  <a:pt x="259084" y="1115355"/>
                </a:cubicBezTo>
                <a:cubicBezTo>
                  <a:pt x="258512" y="1116794"/>
                  <a:pt x="256979" y="1117603"/>
                  <a:pt x="255464" y="1117260"/>
                </a:cubicBezTo>
                <a:cubicBezTo>
                  <a:pt x="253588" y="1116632"/>
                  <a:pt x="251959" y="1115432"/>
                  <a:pt x="250797" y="1113831"/>
                </a:cubicBezTo>
                <a:cubicBezTo>
                  <a:pt x="250321" y="1112974"/>
                  <a:pt x="250321" y="1111926"/>
                  <a:pt x="250797" y="1111069"/>
                </a:cubicBezTo>
                <a:cubicBezTo>
                  <a:pt x="250168" y="1109888"/>
                  <a:pt x="250359" y="1108431"/>
                  <a:pt x="251273" y="1107450"/>
                </a:cubicBezTo>
                <a:cubicBezTo>
                  <a:pt x="252502" y="1105983"/>
                  <a:pt x="254502" y="1105421"/>
                  <a:pt x="256322" y="1106021"/>
                </a:cubicBezTo>
                <a:cubicBezTo>
                  <a:pt x="257245" y="1105688"/>
                  <a:pt x="258208" y="1105468"/>
                  <a:pt x="259179" y="1105354"/>
                </a:cubicBezTo>
                <a:close/>
                <a:moveTo>
                  <a:pt x="109827" y="1103830"/>
                </a:moveTo>
                <a:cubicBezTo>
                  <a:pt x="92387" y="1102688"/>
                  <a:pt x="74880" y="1103164"/>
                  <a:pt x="57535" y="1105259"/>
                </a:cubicBezTo>
                <a:cubicBezTo>
                  <a:pt x="48476" y="1106478"/>
                  <a:pt x="39675" y="1109107"/>
                  <a:pt x="31436" y="1113070"/>
                </a:cubicBezTo>
                <a:cubicBezTo>
                  <a:pt x="25807" y="1115937"/>
                  <a:pt x="20606" y="1119594"/>
                  <a:pt x="16006" y="1123928"/>
                </a:cubicBezTo>
                <a:lnTo>
                  <a:pt x="18006" y="1131358"/>
                </a:lnTo>
                <a:cubicBezTo>
                  <a:pt x="50162" y="1125424"/>
                  <a:pt x="82757" y="1122242"/>
                  <a:pt x="115447" y="1121833"/>
                </a:cubicBezTo>
                <a:cubicBezTo>
                  <a:pt x="117256" y="1121738"/>
                  <a:pt x="117256" y="1124690"/>
                  <a:pt x="115447" y="1124690"/>
                </a:cubicBezTo>
                <a:cubicBezTo>
                  <a:pt x="83014" y="1125138"/>
                  <a:pt x="50667" y="1128329"/>
                  <a:pt x="18768" y="1134215"/>
                </a:cubicBezTo>
                <a:lnTo>
                  <a:pt x="22197" y="1146979"/>
                </a:lnTo>
                <a:cubicBezTo>
                  <a:pt x="30922" y="1148074"/>
                  <a:pt x="39761" y="1148074"/>
                  <a:pt x="48486" y="1146979"/>
                </a:cubicBezTo>
                <a:cubicBezTo>
                  <a:pt x="57249" y="1146884"/>
                  <a:pt x="66012" y="1146026"/>
                  <a:pt x="74775" y="1146026"/>
                </a:cubicBezTo>
                <a:cubicBezTo>
                  <a:pt x="92206" y="1145074"/>
                  <a:pt x="109446" y="1143359"/>
                  <a:pt x="126686" y="1140883"/>
                </a:cubicBezTo>
                <a:cubicBezTo>
                  <a:pt x="149699" y="1137578"/>
                  <a:pt x="172492" y="1132968"/>
                  <a:pt x="194981" y="1127072"/>
                </a:cubicBezTo>
                <a:cubicBezTo>
                  <a:pt x="203077" y="1124309"/>
                  <a:pt x="210220" y="1122023"/>
                  <a:pt x="216031" y="1120213"/>
                </a:cubicBezTo>
                <a:cubicBezTo>
                  <a:pt x="198095" y="1122119"/>
                  <a:pt x="180064" y="1123071"/>
                  <a:pt x="162024" y="1123071"/>
                </a:cubicBezTo>
                <a:cubicBezTo>
                  <a:pt x="161233" y="1123071"/>
                  <a:pt x="160595" y="1122433"/>
                  <a:pt x="160595" y="1121642"/>
                </a:cubicBezTo>
                <a:cubicBezTo>
                  <a:pt x="160595" y="1120852"/>
                  <a:pt x="161233" y="1120213"/>
                  <a:pt x="162024" y="1120213"/>
                </a:cubicBezTo>
                <a:cubicBezTo>
                  <a:pt x="182141" y="1120261"/>
                  <a:pt x="202238" y="1119118"/>
                  <a:pt x="222222" y="1116784"/>
                </a:cubicBezTo>
                <a:lnTo>
                  <a:pt x="205077" y="1111546"/>
                </a:lnTo>
                <a:cubicBezTo>
                  <a:pt x="173530" y="1106888"/>
                  <a:pt x="141717" y="1104307"/>
                  <a:pt x="109827" y="1103830"/>
                </a:cubicBezTo>
                <a:close/>
                <a:moveTo>
                  <a:pt x="243844" y="1099925"/>
                </a:moveTo>
                <a:cubicBezTo>
                  <a:pt x="244720" y="1100010"/>
                  <a:pt x="245540" y="1100410"/>
                  <a:pt x="246130" y="1101068"/>
                </a:cubicBezTo>
                <a:cubicBezTo>
                  <a:pt x="247168" y="1101544"/>
                  <a:pt x="247835" y="1102592"/>
                  <a:pt x="247845" y="1103735"/>
                </a:cubicBezTo>
                <a:cubicBezTo>
                  <a:pt x="247721" y="1104725"/>
                  <a:pt x="247368" y="1105678"/>
                  <a:pt x="246797" y="1106497"/>
                </a:cubicBezTo>
                <a:cubicBezTo>
                  <a:pt x="246844" y="1106773"/>
                  <a:pt x="246844" y="1107049"/>
                  <a:pt x="246797" y="1107325"/>
                </a:cubicBezTo>
                <a:cubicBezTo>
                  <a:pt x="246568" y="1108726"/>
                  <a:pt x="245244" y="1109678"/>
                  <a:pt x="243844" y="1109450"/>
                </a:cubicBezTo>
                <a:cubicBezTo>
                  <a:pt x="241215" y="1109450"/>
                  <a:pt x="239081" y="1107316"/>
                  <a:pt x="239081" y="1104687"/>
                </a:cubicBezTo>
                <a:cubicBezTo>
                  <a:pt x="239081" y="1102058"/>
                  <a:pt x="241215" y="1099925"/>
                  <a:pt x="243844" y="1099925"/>
                </a:cubicBezTo>
                <a:close/>
                <a:moveTo>
                  <a:pt x="258417" y="1091353"/>
                </a:moveTo>
                <a:cubicBezTo>
                  <a:pt x="260456" y="1090686"/>
                  <a:pt x="262656" y="1090686"/>
                  <a:pt x="264704" y="1091353"/>
                </a:cubicBezTo>
                <a:cubicBezTo>
                  <a:pt x="265885" y="1091667"/>
                  <a:pt x="266771" y="1092629"/>
                  <a:pt x="266990" y="1093829"/>
                </a:cubicBezTo>
                <a:cubicBezTo>
                  <a:pt x="267371" y="1098306"/>
                  <a:pt x="264228" y="1104592"/>
                  <a:pt x="258894" y="1102687"/>
                </a:cubicBezTo>
                <a:cubicBezTo>
                  <a:pt x="258551" y="1102554"/>
                  <a:pt x="258217" y="1102383"/>
                  <a:pt x="257903" y="1102192"/>
                </a:cubicBezTo>
                <a:cubicBezTo>
                  <a:pt x="255236" y="1100506"/>
                  <a:pt x="254446" y="1096973"/>
                  <a:pt x="256132" y="1094305"/>
                </a:cubicBezTo>
                <a:cubicBezTo>
                  <a:pt x="256189" y="1092934"/>
                  <a:pt x="257103" y="1091753"/>
                  <a:pt x="258417" y="1091353"/>
                </a:cubicBezTo>
                <a:close/>
                <a:moveTo>
                  <a:pt x="250321" y="1090209"/>
                </a:moveTo>
                <a:cubicBezTo>
                  <a:pt x="250473" y="1090267"/>
                  <a:pt x="250626" y="1090333"/>
                  <a:pt x="250778" y="1090409"/>
                </a:cubicBezTo>
                <a:cubicBezTo>
                  <a:pt x="252359" y="1091238"/>
                  <a:pt x="252969" y="1093200"/>
                  <a:pt x="252131" y="1094781"/>
                </a:cubicBezTo>
                <a:lnTo>
                  <a:pt x="250511" y="1097925"/>
                </a:lnTo>
                <a:cubicBezTo>
                  <a:pt x="248987" y="1100973"/>
                  <a:pt x="244892" y="1099163"/>
                  <a:pt x="244892" y="1096305"/>
                </a:cubicBezTo>
                <a:cubicBezTo>
                  <a:pt x="242320" y="1093924"/>
                  <a:pt x="245368" y="1088590"/>
                  <a:pt x="250321" y="1090209"/>
                </a:cubicBezTo>
                <a:close/>
                <a:moveTo>
                  <a:pt x="262703" y="1082209"/>
                </a:moveTo>
                <a:cubicBezTo>
                  <a:pt x="262303" y="1082599"/>
                  <a:pt x="261808" y="1082895"/>
                  <a:pt x="261274" y="1083066"/>
                </a:cubicBezTo>
                <a:cubicBezTo>
                  <a:pt x="251654" y="1085447"/>
                  <a:pt x="241367" y="1084400"/>
                  <a:pt x="234509" y="1090686"/>
                </a:cubicBezTo>
                <a:cubicBezTo>
                  <a:pt x="234500" y="1091934"/>
                  <a:pt x="233747" y="1093048"/>
                  <a:pt x="232604" y="1093544"/>
                </a:cubicBezTo>
                <a:cubicBezTo>
                  <a:pt x="232347" y="1093820"/>
                  <a:pt x="232014" y="1094020"/>
                  <a:pt x="231652" y="1094115"/>
                </a:cubicBezTo>
                <a:cubicBezTo>
                  <a:pt x="230918" y="1095182"/>
                  <a:pt x="230309" y="1096334"/>
                  <a:pt x="229842" y="1097544"/>
                </a:cubicBezTo>
                <a:cubicBezTo>
                  <a:pt x="228527" y="1100849"/>
                  <a:pt x="227813" y="1104364"/>
                  <a:pt x="227747" y="1107926"/>
                </a:cubicBezTo>
                <a:cubicBezTo>
                  <a:pt x="227823" y="1107917"/>
                  <a:pt x="227889" y="1107907"/>
                  <a:pt x="227965" y="1107907"/>
                </a:cubicBezTo>
                <a:cubicBezTo>
                  <a:pt x="229699" y="1107812"/>
                  <a:pt x="231175" y="1109146"/>
                  <a:pt x="231271" y="1110879"/>
                </a:cubicBezTo>
                <a:cubicBezTo>
                  <a:pt x="231842" y="1115737"/>
                  <a:pt x="234662" y="1120042"/>
                  <a:pt x="238891" y="1122500"/>
                </a:cubicBezTo>
                <a:cubicBezTo>
                  <a:pt x="242520" y="1124795"/>
                  <a:pt x="246949" y="1125452"/>
                  <a:pt x="251083" y="1124309"/>
                </a:cubicBezTo>
                <a:cubicBezTo>
                  <a:pt x="252473" y="1123852"/>
                  <a:pt x="253978" y="1124566"/>
                  <a:pt x="254512" y="1125929"/>
                </a:cubicBezTo>
                <a:cubicBezTo>
                  <a:pt x="259388" y="1124605"/>
                  <a:pt x="263827" y="1122004"/>
                  <a:pt x="267370" y="1118404"/>
                </a:cubicBezTo>
                <a:cubicBezTo>
                  <a:pt x="267475" y="1117194"/>
                  <a:pt x="268304" y="1116175"/>
                  <a:pt x="269466" y="1115832"/>
                </a:cubicBezTo>
                <a:cubicBezTo>
                  <a:pt x="270238" y="1114651"/>
                  <a:pt x="270847" y="1113365"/>
                  <a:pt x="271276" y="1112022"/>
                </a:cubicBezTo>
                <a:cubicBezTo>
                  <a:pt x="272133" y="1108726"/>
                  <a:pt x="272390" y="1105307"/>
                  <a:pt x="272038" y="1101926"/>
                </a:cubicBezTo>
                <a:cubicBezTo>
                  <a:pt x="270561" y="1100821"/>
                  <a:pt x="270266" y="1098735"/>
                  <a:pt x="271371" y="1097258"/>
                </a:cubicBezTo>
                <a:cubicBezTo>
                  <a:pt x="270561" y="1091905"/>
                  <a:pt x="268218" y="1086914"/>
                  <a:pt x="264608" y="1082876"/>
                </a:cubicBezTo>
                <a:cubicBezTo>
                  <a:pt x="264179" y="1082752"/>
                  <a:pt x="263789" y="1082523"/>
                  <a:pt x="263465" y="1082209"/>
                </a:cubicBezTo>
                <a:close/>
                <a:moveTo>
                  <a:pt x="452917" y="1073636"/>
                </a:moveTo>
                <a:cubicBezTo>
                  <a:pt x="447088" y="1073703"/>
                  <a:pt x="441259" y="1074151"/>
                  <a:pt x="435487" y="1074970"/>
                </a:cubicBezTo>
                <a:lnTo>
                  <a:pt x="435391" y="1075065"/>
                </a:lnTo>
                <a:cubicBezTo>
                  <a:pt x="415579" y="1077161"/>
                  <a:pt x="395863" y="1080113"/>
                  <a:pt x="376241" y="1083352"/>
                </a:cubicBezTo>
                <a:cubicBezTo>
                  <a:pt x="343380" y="1088876"/>
                  <a:pt x="310804" y="1095639"/>
                  <a:pt x="278229" y="1102402"/>
                </a:cubicBezTo>
                <a:cubicBezTo>
                  <a:pt x="278229" y="1102973"/>
                  <a:pt x="278229" y="1103545"/>
                  <a:pt x="278229" y="1104116"/>
                </a:cubicBezTo>
                <a:lnTo>
                  <a:pt x="324616" y="1106688"/>
                </a:lnTo>
                <a:cubicBezTo>
                  <a:pt x="326425" y="1106783"/>
                  <a:pt x="326425" y="1109546"/>
                  <a:pt x="324616" y="1109546"/>
                </a:cubicBezTo>
                <a:lnTo>
                  <a:pt x="278134" y="1106974"/>
                </a:lnTo>
                <a:cubicBezTo>
                  <a:pt x="278181" y="1107479"/>
                  <a:pt x="278181" y="1107993"/>
                  <a:pt x="278134" y="1108498"/>
                </a:cubicBezTo>
                <a:cubicBezTo>
                  <a:pt x="309376" y="1111736"/>
                  <a:pt x="340618" y="1114880"/>
                  <a:pt x="371955" y="1115737"/>
                </a:cubicBezTo>
                <a:cubicBezTo>
                  <a:pt x="389519" y="1116280"/>
                  <a:pt x="407102" y="1115861"/>
                  <a:pt x="424628" y="1114499"/>
                </a:cubicBezTo>
                <a:cubicBezTo>
                  <a:pt x="434344" y="1113737"/>
                  <a:pt x="467395" y="1114308"/>
                  <a:pt x="475777" y="1106688"/>
                </a:cubicBezTo>
                <a:cubicBezTo>
                  <a:pt x="478692" y="1104059"/>
                  <a:pt x="481311" y="1101116"/>
                  <a:pt x="483588" y="1097925"/>
                </a:cubicBezTo>
                <a:cubicBezTo>
                  <a:pt x="451298" y="1097449"/>
                  <a:pt x="419199" y="1098401"/>
                  <a:pt x="387100" y="1100878"/>
                </a:cubicBezTo>
                <a:cubicBezTo>
                  <a:pt x="385195" y="1100973"/>
                  <a:pt x="385195" y="1098020"/>
                  <a:pt x="387100" y="1098020"/>
                </a:cubicBezTo>
                <a:cubicBezTo>
                  <a:pt x="419228" y="1095544"/>
                  <a:pt x="451422" y="1094563"/>
                  <a:pt x="483683" y="1095067"/>
                </a:cubicBezTo>
                <a:cubicBezTo>
                  <a:pt x="484188" y="1095039"/>
                  <a:pt x="484655" y="1095353"/>
                  <a:pt x="484826" y="1095830"/>
                </a:cubicBezTo>
                <a:cubicBezTo>
                  <a:pt x="495208" y="1076684"/>
                  <a:pt x="461014" y="1073636"/>
                  <a:pt x="452917" y="1073636"/>
                </a:cubicBezTo>
                <a:close/>
                <a:moveTo>
                  <a:pt x="574457" y="1067540"/>
                </a:moveTo>
                <a:cubicBezTo>
                  <a:pt x="579714" y="1067540"/>
                  <a:pt x="583982" y="1071807"/>
                  <a:pt x="583982" y="1077065"/>
                </a:cubicBezTo>
                <a:cubicBezTo>
                  <a:pt x="583982" y="1082322"/>
                  <a:pt x="579714" y="1086590"/>
                  <a:pt x="574457" y="1086590"/>
                </a:cubicBezTo>
                <a:cubicBezTo>
                  <a:pt x="569199" y="1086590"/>
                  <a:pt x="564931" y="1082322"/>
                  <a:pt x="564931" y="1077065"/>
                </a:cubicBezTo>
                <a:cubicBezTo>
                  <a:pt x="564931" y="1071807"/>
                  <a:pt x="569199" y="1067540"/>
                  <a:pt x="574457" y="1067540"/>
                </a:cubicBezTo>
                <a:close/>
                <a:moveTo>
                  <a:pt x="786769" y="1041823"/>
                </a:moveTo>
                <a:cubicBezTo>
                  <a:pt x="778434" y="1038365"/>
                  <a:pt x="769014" y="1038708"/>
                  <a:pt x="760956" y="1042775"/>
                </a:cubicBezTo>
                <a:cubicBezTo>
                  <a:pt x="761718" y="1042775"/>
                  <a:pt x="762385" y="1042775"/>
                  <a:pt x="763051" y="1042775"/>
                </a:cubicBezTo>
                <a:cubicBezTo>
                  <a:pt x="766385" y="1042585"/>
                  <a:pt x="766861" y="1046966"/>
                  <a:pt x="764575" y="1048395"/>
                </a:cubicBezTo>
                <a:cubicBezTo>
                  <a:pt x="773148" y="1050395"/>
                  <a:pt x="783340" y="1049538"/>
                  <a:pt x="786769" y="1041823"/>
                </a:cubicBezTo>
                <a:close/>
                <a:moveTo>
                  <a:pt x="647894" y="1037537"/>
                </a:moveTo>
                <a:cubicBezTo>
                  <a:pt x="635702" y="1053253"/>
                  <a:pt x="623891" y="1071827"/>
                  <a:pt x="629797" y="1091448"/>
                </a:cubicBezTo>
                <a:cubicBezTo>
                  <a:pt x="630749" y="1088686"/>
                  <a:pt x="631225" y="1086686"/>
                  <a:pt x="632940" y="1083066"/>
                </a:cubicBezTo>
                <a:cubicBezTo>
                  <a:pt x="634654" y="1079447"/>
                  <a:pt x="639989" y="1082590"/>
                  <a:pt x="638274" y="1086209"/>
                </a:cubicBezTo>
                <a:cubicBezTo>
                  <a:pt x="636683" y="1089772"/>
                  <a:pt x="635321" y="1093429"/>
                  <a:pt x="634178" y="1097163"/>
                </a:cubicBezTo>
                <a:cubicBezTo>
                  <a:pt x="660943" y="1091162"/>
                  <a:pt x="655990" y="1058206"/>
                  <a:pt x="647894" y="1037537"/>
                </a:cubicBezTo>
                <a:close/>
                <a:moveTo>
                  <a:pt x="413579" y="1031250"/>
                </a:moveTo>
                <a:cubicBezTo>
                  <a:pt x="402530" y="1028135"/>
                  <a:pt x="390748" y="1028840"/>
                  <a:pt x="380147" y="1033250"/>
                </a:cubicBezTo>
                <a:lnTo>
                  <a:pt x="380051" y="1033346"/>
                </a:lnTo>
                <a:cubicBezTo>
                  <a:pt x="367945" y="1038394"/>
                  <a:pt x="356305" y="1044518"/>
                  <a:pt x="345285" y="1051634"/>
                </a:cubicBezTo>
                <a:lnTo>
                  <a:pt x="276133" y="1091162"/>
                </a:lnTo>
                <a:lnTo>
                  <a:pt x="276991" y="1093544"/>
                </a:lnTo>
                <a:lnTo>
                  <a:pt x="330807" y="1075255"/>
                </a:lnTo>
                <a:cubicBezTo>
                  <a:pt x="332617" y="1074589"/>
                  <a:pt x="333283" y="1077351"/>
                  <a:pt x="331569" y="1077923"/>
                </a:cubicBezTo>
                <a:lnTo>
                  <a:pt x="286897" y="1093163"/>
                </a:lnTo>
                <a:lnTo>
                  <a:pt x="352333" y="1076780"/>
                </a:lnTo>
                <a:cubicBezTo>
                  <a:pt x="371383" y="1072017"/>
                  <a:pt x="404149" y="1068779"/>
                  <a:pt x="419008" y="1055348"/>
                </a:cubicBezTo>
                <a:cubicBezTo>
                  <a:pt x="425581" y="1053824"/>
                  <a:pt x="427486" y="1049919"/>
                  <a:pt x="425009" y="1043728"/>
                </a:cubicBezTo>
                <a:lnTo>
                  <a:pt x="385861" y="1051443"/>
                </a:lnTo>
                <a:cubicBezTo>
                  <a:pt x="384052" y="1051824"/>
                  <a:pt x="383290" y="1048681"/>
                  <a:pt x="385099" y="1048681"/>
                </a:cubicBezTo>
                <a:lnTo>
                  <a:pt x="425200" y="1040775"/>
                </a:lnTo>
                <a:cubicBezTo>
                  <a:pt x="426247" y="1033346"/>
                  <a:pt x="422437" y="1030298"/>
                  <a:pt x="413579" y="1031250"/>
                </a:cubicBezTo>
                <a:close/>
                <a:moveTo>
                  <a:pt x="574457" y="1009819"/>
                </a:moveTo>
                <a:cubicBezTo>
                  <a:pt x="582077" y="1010419"/>
                  <a:pt x="588125" y="1016467"/>
                  <a:pt x="588715" y="1024078"/>
                </a:cubicBezTo>
                <a:cubicBezTo>
                  <a:pt x="589392" y="1032631"/>
                  <a:pt x="583001" y="1040108"/>
                  <a:pt x="574457" y="1040775"/>
                </a:cubicBezTo>
                <a:cubicBezTo>
                  <a:pt x="566836" y="1040175"/>
                  <a:pt x="560788" y="1034126"/>
                  <a:pt x="560198" y="1026516"/>
                </a:cubicBezTo>
                <a:cubicBezTo>
                  <a:pt x="559521" y="1017962"/>
                  <a:pt x="565913" y="1010485"/>
                  <a:pt x="574457" y="1009819"/>
                </a:cubicBezTo>
                <a:close/>
                <a:moveTo>
                  <a:pt x="71203" y="1002746"/>
                </a:moveTo>
                <a:cubicBezTo>
                  <a:pt x="67536" y="1002746"/>
                  <a:pt x="64773" y="1005770"/>
                  <a:pt x="60011" y="1013438"/>
                </a:cubicBezTo>
                <a:cubicBezTo>
                  <a:pt x="85671" y="1025697"/>
                  <a:pt x="109551" y="1041404"/>
                  <a:pt x="130972" y="1060111"/>
                </a:cubicBezTo>
                <a:cubicBezTo>
                  <a:pt x="132401" y="1061254"/>
                  <a:pt x="130306" y="1063254"/>
                  <a:pt x="128877" y="1062111"/>
                </a:cubicBezTo>
                <a:cubicBezTo>
                  <a:pt x="107446" y="1043299"/>
                  <a:pt x="83462" y="1027621"/>
                  <a:pt x="57630" y="1015534"/>
                </a:cubicBezTo>
                <a:cubicBezTo>
                  <a:pt x="50867" y="1021344"/>
                  <a:pt x="50391" y="1027059"/>
                  <a:pt x="56392" y="1032869"/>
                </a:cubicBezTo>
                <a:cubicBezTo>
                  <a:pt x="59535" y="1036870"/>
                  <a:pt x="62773" y="1040775"/>
                  <a:pt x="65917" y="1044680"/>
                </a:cubicBezTo>
                <a:cubicBezTo>
                  <a:pt x="72670" y="1052519"/>
                  <a:pt x="80414" y="1059434"/>
                  <a:pt x="88967" y="1065254"/>
                </a:cubicBezTo>
                <a:cubicBezTo>
                  <a:pt x="101197" y="1072427"/>
                  <a:pt x="114380" y="1077846"/>
                  <a:pt x="128115" y="1081352"/>
                </a:cubicBezTo>
                <a:lnTo>
                  <a:pt x="206315" y="1105164"/>
                </a:lnTo>
                <a:cubicBezTo>
                  <a:pt x="211459" y="1106021"/>
                  <a:pt x="216697" y="1107069"/>
                  <a:pt x="221841" y="1108117"/>
                </a:cubicBezTo>
                <a:cubicBezTo>
                  <a:pt x="221698" y="1106250"/>
                  <a:pt x="221698" y="1104364"/>
                  <a:pt x="221841" y="1102497"/>
                </a:cubicBezTo>
                <a:cubicBezTo>
                  <a:pt x="200705" y="1096211"/>
                  <a:pt x="180122" y="1088181"/>
                  <a:pt x="160309" y="1078494"/>
                </a:cubicBezTo>
                <a:cubicBezTo>
                  <a:pt x="158690" y="1077732"/>
                  <a:pt x="160119" y="1075255"/>
                  <a:pt x="161833" y="1076017"/>
                </a:cubicBezTo>
                <a:cubicBezTo>
                  <a:pt x="181388" y="1085619"/>
                  <a:pt x="201715" y="1093553"/>
                  <a:pt x="222603" y="1099735"/>
                </a:cubicBezTo>
                <a:cubicBezTo>
                  <a:pt x="223241" y="1097135"/>
                  <a:pt x="224165" y="1094610"/>
                  <a:pt x="225365" y="1092210"/>
                </a:cubicBezTo>
                <a:cubicBezTo>
                  <a:pt x="198028" y="1077923"/>
                  <a:pt x="171073" y="1062778"/>
                  <a:pt x="144879" y="1046490"/>
                </a:cubicBezTo>
                <a:cubicBezTo>
                  <a:pt x="131258" y="1038108"/>
                  <a:pt x="118018" y="1029250"/>
                  <a:pt x="104683" y="1020582"/>
                </a:cubicBezTo>
                <a:cubicBezTo>
                  <a:pt x="99159" y="1016962"/>
                  <a:pt x="93634" y="1013248"/>
                  <a:pt x="87824" y="1010200"/>
                </a:cubicBezTo>
                <a:cubicBezTo>
                  <a:pt x="79442" y="1005770"/>
                  <a:pt x="74870" y="1002746"/>
                  <a:pt x="71203" y="1002746"/>
                </a:cubicBezTo>
                <a:close/>
                <a:moveTo>
                  <a:pt x="615414" y="1001151"/>
                </a:moveTo>
                <a:cubicBezTo>
                  <a:pt x="618986" y="1001960"/>
                  <a:pt x="621768" y="1004751"/>
                  <a:pt x="622587" y="1008323"/>
                </a:cubicBezTo>
                <a:cubicBezTo>
                  <a:pt x="623758" y="1013447"/>
                  <a:pt x="620539" y="1018553"/>
                  <a:pt x="615414" y="1019725"/>
                </a:cubicBezTo>
                <a:cubicBezTo>
                  <a:pt x="611843" y="1018915"/>
                  <a:pt x="609061" y="1016124"/>
                  <a:pt x="608242" y="1012552"/>
                </a:cubicBezTo>
                <a:cubicBezTo>
                  <a:pt x="607071" y="1007428"/>
                  <a:pt x="610290" y="1002322"/>
                  <a:pt x="615414" y="1001151"/>
                </a:cubicBezTo>
                <a:close/>
                <a:moveTo>
                  <a:pt x="209744" y="974005"/>
                </a:moveTo>
                <a:lnTo>
                  <a:pt x="209744" y="998103"/>
                </a:lnTo>
                <a:cubicBezTo>
                  <a:pt x="212125" y="1002294"/>
                  <a:pt x="214411" y="1006485"/>
                  <a:pt x="216697" y="1010676"/>
                </a:cubicBezTo>
                <a:cubicBezTo>
                  <a:pt x="213764" y="999951"/>
                  <a:pt x="211602" y="989035"/>
                  <a:pt x="210220" y="978005"/>
                </a:cubicBezTo>
                <a:cubicBezTo>
                  <a:pt x="209744" y="976767"/>
                  <a:pt x="209744" y="975433"/>
                  <a:pt x="209744" y="974005"/>
                </a:cubicBezTo>
                <a:close/>
                <a:moveTo>
                  <a:pt x="401006" y="927737"/>
                </a:moveTo>
                <a:cubicBezTo>
                  <a:pt x="396815" y="927499"/>
                  <a:pt x="392147" y="929523"/>
                  <a:pt x="387004" y="933809"/>
                </a:cubicBezTo>
                <a:cubicBezTo>
                  <a:pt x="380813" y="938000"/>
                  <a:pt x="375479" y="943334"/>
                  <a:pt x="371288" y="949525"/>
                </a:cubicBezTo>
                <a:cubicBezTo>
                  <a:pt x="365383" y="956669"/>
                  <a:pt x="360430" y="964670"/>
                  <a:pt x="355096" y="972386"/>
                </a:cubicBezTo>
                <a:lnTo>
                  <a:pt x="355000" y="972481"/>
                </a:lnTo>
                <a:cubicBezTo>
                  <a:pt x="346171" y="985311"/>
                  <a:pt x="337189" y="997751"/>
                  <a:pt x="328045" y="1009819"/>
                </a:cubicBezTo>
                <a:cubicBezTo>
                  <a:pt x="309690" y="1033755"/>
                  <a:pt x="290421" y="1056967"/>
                  <a:pt x="270228" y="1079447"/>
                </a:cubicBezTo>
                <a:lnTo>
                  <a:pt x="271276" y="1080685"/>
                </a:lnTo>
                <a:cubicBezTo>
                  <a:pt x="286192" y="1069140"/>
                  <a:pt x="300146" y="1056396"/>
                  <a:pt x="312995" y="1042585"/>
                </a:cubicBezTo>
                <a:cubicBezTo>
                  <a:pt x="314233" y="1041251"/>
                  <a:pt x="316234" y="1043252"/>
                  <a:pt x="314995" y="1044585"/>
                </a:cubicBezTo>
                <a:cubicBezTo>
                  <a:pt x="302089" y="1058625"/>
                  <a:pt x="288040" y="1071560"/>
                  <a:pt x="272990" y="1083257"/>
                </a:cubicBezTo>
                <a:lnTo>
                  <a:pt x="272990" y="1084019"/>
                </a:lnTo>
                <a:cubicBezTo>
                  <a:pt x="303042" y="1061997"/>
                  <a:pt x="331912" y="1038403"/>
                  <a:pt x="359477" y="1013343"/>
                </a:cubicBezTo>
                <a:cubicBezTo>
                  <a:pt x="371479" y="1002294"/>
                  <a:pt x="383575" y="991054"/>
                  <a:pt x="394720" y="979053"/>
                </a:cubicBezTo>
                <a:cubicBezTo>
                  <a:pt x="401444" y="971976"/>
                  <a:pt x="407626" y="964404"/>
                  <a:pt x="413198" y="956383"/>
                </a:cubicBezTo>
                <a:cubicBezTo>
                  <a:pt x="419580" y="946858"/>
                  <a:pt x="422914" y="945525"/>
                  <a:pt x="414151" y="937333"/>
                </a:cubicBezTo>
                <a:cubicBezTo>
                  <a:pt x="394510" y="961470"/>
                  <a:pt x="372736" y="983787"/>
                  <a:pt x="349095" y="1004008"/>
                </a:cubicBezTo>
                <a:cubicBezTo>
                  <a:pt x="347666" y="1005152"/>
                  <a:pt x="345666" y="1003151"/>
                  <a:pt x="347095" y="1001913"/>
                </a:cubicBezTo>
                <a:cubicBezTo>
                  <a:pt x="370736" y="981691"/>
                  <a:pt x="392510" y="959374"/>
                  <a:pt x="412150" y="935238"/>
                </a:cubicBezTo>
                <a:cubicBezTo>
                  <a:pt x="408911" y="930475"/>
                  <a:pt x="405197" y="927975"/>
                  <a:pt x="401006" y="927737"/>
                </a:cubicBezTo>
                <a:close/>
                <a:moveTo>
                  <a:pt x="243558" y="913521"/>
                </a:moveTo>
                <a:lnTo>
                  <a:pt x="233176" y="915521"/>
                </a:lnTo>
                <a:cubicBezTo>
                  <a:pt x="233366" y="934762"/>
                  <a:pt x="233938" y="954288"/>
                  <a:pt x="234890" y="973338"/>
                </a:cubicBezTo>
                <a:cubicBezTo>
                  <a:pt x="234985" y="975148"/>
                  <a:pt x="232033" y="975148"/>
                  <a:pt x="232033" y="973338"/>
                </a:cubicBezTo>
                <a:cubicBezTo>
                  <a:pt x="231080" y="954288"/>
                  <a:pt x="230318" y="935238"/>
                  <a:pt x="230318" y="916188"/>
                </a:cubicBezTo>
                <a:lnTo>
                  <a:pt x="217935" y="918569"/>
                </a:lnTo>
                <a:lnTo>
                  <a:pt x="217840" y="918379"/>
                </a:lnTo>
                <a:cubicBezTo>
                  <a:pt x="211935" y="924475"/>
                  <a:pt x="214697" y="954479"/>
                  <a:pt x="215173" y="962861"/>
                </a:cubicBezTo>
                <a:cubicBezTo>
                  <a:pt x="216002" y="976891"/>
                  <a:pt x="218069" y="990816"/>
                  <a:pt x="221365" y="1004485"/>
                </a:cubicBezTo>
                <a:cubicBezTo>
                  <a:pt x="226032" y="1023258"/>
                  <a:pt x="233109" y="1041346"/>
                  <a:pt x="242415" y="1058301"/>
                </a:cubicBezTo>
                <a:lnTo>
                  <a:pt x="235843" y="1011533"/>
                </a:lnTo>
                <a:cubicBezTo>
                  <a:pt x="235557" y="1009724"/>
                  <a:pt x="238605" y="1008962"/>
                  <a:pt x="238605" y="1010771"/>
                </a:cubicBezTo>
                <a:cubicBezTo>
                  <a:pt x="241177" y="1028774"/>
                  <a:pt x="243653" y="1046871"/>
                  <a:pt x="246225" y="1064969"/>
                </a:cubicBezTo>
                <a:cubicBezTo>
                  <a:pt x="247463" y="1067159"/>
                  <a:pt x="248892" y="1069350"/>
                  <a:pt x="250225" y="1071541"/>
                </a:cubicBezTo>
                <a:cubicBezTo>
                  <a:pt x="250292" y="1043604"/>
                  <a:pt x="249587" y="1015658"/>
                  <a:pt x="248130" y="987721"/>
                </a:cubicBezTo>
                <a:cubicBezTo>
                  <a:pt x="247368" y="973814"/>
                  <a:pt x="246606" y="960003"/>
                  <a:pt x="245749" y="946096"/>
                </a:cubicBezTo>
                <a:cubicBezTo>
                  <a:pt x="245968" y="938381"/>
                  <a:pt x="245463" y="930666"/>
                  <a:pt x="244225" y="923046"/>
                </a:cubicBezTo>
                <a:close/>
                <a:moveTo>
                  <a:pt x="303565" y="880565"/>
                </a:moveTo>
                <a:cubicBezTo>
                  <a:pt x="285944" y="883803"/>
                  <a:pt x="288135" y="888089"/>
                  <a:pt x="283658" y="903805"/>
                </a:cubicBezTo>
                <a:cubicBezTo>
                  <a:pt x="281658" y="910759"/>
                  <a:pt x="279848" y="917712"/>
                  <a:pt x="278229" y="924761"/>
                </a:cubicBezTo>
                <a:lnTo>
                  <a:pt x="278134" y="924570"/>
                </a:lnTo>
                <a:cubicBezTo>
                  <a:pt x="274133" y="941429"/>
                  <a:pt x="270990" y="958479"/>
                  <a:pt x="268609" y="975053"/>
                </a:cubicBezTo>
                <a:cubicBezTo>
                  <a:pt x="263560" y="1008771"/>
                  <a:pt x="260608" y="1041918"/>
                  <a:pt x="257655" y="1075446"/>
                </a:cubicBezTo>
                <a:cubicBezTo>
                  <a:pt x="268304" y="1056844"/>
                  <a:pt x="275562" y="1036489"/>
                  <a:pt x="279086" y="1015343"/>
                </a:cubicBezTo>
                <a:cubicBezTo>
                  <a:pt x="279372" y="1013533"/>
                  <a:pt x="281848" y="1014296"/>
                  <a:pt x="281848" y="1016105"/>
                </a:cubicBezTo>
                <a:cubicBezTo>
                  <a:pt x="278286" y="1037375"/>
                  <a:pt x="270999" y="1057853"/>
                  <a:pt x="260322" y="1076589"/>
                </a:cubicBezTo>
                <a:cubicBezTo>
                  <a:pt x="260674" y="1075722"/>
                  <a:pt x="261360" y="1075036"/>
                  <a:pt x="262227" y="1074684"/>
                </a:cubicBezTo>
                <a:cubicBezTo>
                  <a:pt x="279334" y="1047338"/>
                  <a:pt x="294240" y="1018667"/>
                  <a:pt x="306804" y="988959"/>
                </a:cubicBezTo>
                <a:cubicBezTo>
                  <a:pt x="313186" y="973624"/>
                  <a:pt x="318996" y="958003"/>
                  <a:pt x="324044" y="942096"/>
                </a:cubicBezTo>
                <a:cubicBezTo>
                  <a:pt x="327245" y="934295"/>
                  <a:pt x="329645" y="926189"/>
                  <a:pt x="331188" y="917903"/>
                </a:cubicBezTo>
                <a:lnTo>
                  <a:pt x="323758" y="889328"/>
                </a:lnTo>
                <a:cubicBezTo>
                  <a:pt x="318329" y="928094"/>
                  <a:pt x="302137" y="963146"/>
                  <a:pt x="284897" y="998008"/>
                </a:cubicBezTo>
                <a:cubicBezTo>
                  <a:pt x="284134" y="999722"/>
                  <a:pt x="281658" y="998294"/>
                  <a:pt x="282515" y="996579"/>
                </a:cubicBezTo>
                <a:cubicBezTo>
                  <a:pt x="300422" y="960194"/>
                  <a:pt x="317567" y="923617"/>
                  <a:pt x="321853" y="882850"/>
                </a:cubicBezTo>
                <a:cubicBezTo>
                  <a:pt x="317662" y="876088"/>
                  <a:pt x="311662" y="875326"/>
                  <a:pt x="303565" y="880565"/>
                </a:cubicBezTo>
                <a:close/>
                <a:moveTo>
                  <a:pt x="102207" y="877612"/>
                </a:moveTo>
                <a:lnTo>
                  <a:pt x="160405" y="979148"/>
                </a:lnTo>
                <a:cubicBezTo>
                  <a:pt x="161262" y="980577"/>
                  <a:pt x="158785" y="982196"/>
                  <a:pt x="157928" y="980577"/>
                </a:cubicBezTo>
                <a:cubicBezTo>
                  <a:pt x="138183" y="946735"/>
                  <a:pt x="118780" y="912921"/>
                  <a:pt x="99730" y="879136"/>
                </a:cubicBezTo>
                <a:cubicBezTo>
                  <a:pt x="91920" y="881898"/>
                  <a:pt x="90205" y="887518"/>
                  <a:pt x="94777" y="896090"/>
                </a:cubicBezTo>
                <a:cubicBezTo>
                  <a:pt x="95739" y="901157"/>
                  <a:pt x="97044" y="906149"/>
                  <a:pt x="98683" y="911045"/>
                </a:cubicBezTo>
                <a:cubicBezTo>
                  <a:pt x="102845" y="923027"/>
                  <a:pt x="108179" y="934581"/>
                  <a:pt x="114589" y="945525"/>
                </a:cubicBezTo>
                <a:cubicBezTo>
                  <a:pt x="125181" y="964137"/>
                  <a:pt x="137192" y="981901"/>
                  <a:pt x="150499" y="998675"/>
                </a:cubicBezTo>
                <a:cubicBezTo>
                  <a:pt x="175378" y="1029164"/>
                  <a:pt x="202067" y="1058149"/>
                  <a:pt x="230414" y="1085447"/>
                </a:cubicBezTo>
                <a:cubicBezTo>
                  <a:pt x="231271" y="1084685"/>
                  <a:pt x="232033" y="1083828"/>
                  <a:pt x="232890" y="1083161"/>
                </a:cubicBezTo>
                <a:cubicBezTo>
                  <a:pt x="234062" y="1082352"/>
                  <a:pt x="235309" y="1081656"/>
                  <a:pt x="236605" y="1081066"/>
                </a:cubicBezTo>
                <a:cubicBezTo>
                  <a:pt x="223746" y="1064016"/>
                  <a:pt x="205077" y="1051443"/>
                  <a:pt x="197552" y="1030679"/>
                </a:cubicBezTo>
                <a:cubicBezTo>
                  <a:pt x="196981" y="1028964"/>
                  <a:pt x="199743" y="1028202"/>
                  <a:pt x="200314" y="1029916"/>
                </a:cubicBezTo>
                <a:cubicBezTo>
                  <a:pt x="207744" y="1050491"/>
                  <a:pt x="226699" y="1063159"/>
                  <a:pt x="239462" y="1080113"/>
                </a:cubicBezTo>
                <a:cubicBezTo>
                  <a:pt x="240519" y="1079761"/>
                  <a:pt x="241596" y="1079504"/>
                  <a:pt x="242701" y="1079351"/>
                </a:cubicBezTo>
                <a:cubicBezTo>
                  <a:pt x="242396" y="1079066"/>
                  <a:pt x="242167" y="1078704"/>
                  <a:pt x="242034" y="1078304"/>
                </a:cubicBezTo>
                <a:cubicBezTo>
                  <a:pt x="226070" y="1039175"/>
                  <a:pt x="206391" y="1001665"/>
                  <a:pt x="183265" y="966290"/>
                </a:cubicBezTo>
                <a:cubicBezTo>
                  <a:pt x="171806" y="948697"/>
                  <a:pt x="159471" y="931685"/>
                  <a:pt x="146308" y="915331"/>
                </a:cubicBezTo>
                <a:cubicBezTo>
                  <a:pt x="139640" y="907044"/>
                  <a:pt x="132782" y="898853"/>
                  <a:pt x="125734" y="890947"/>
                </a:cubicBezTo>
                <a:cubicBezTo>
                  <a:pt x="122209" y="886946"/>
                  <a:pt x="118590" y="883041"/>
                  <a:pt x="114970" y="879136"/>
                </a:cubicBezTo>
                <a:cubicBezTo>
                  <a:pt x="111732" y="871897"/>
                  <a:pt x="107255" y="871421"/>
                  <a:pt x="102207" y="877612"/>
                </a:cubicBezTo>
                <a:close/>
                <a:moveTo>
                  <a:pt x="139831" y="809222"/>
                </a:moveTo>
                <a:cubicBezTo>
                  <a:pt x="147450" y="809822"/>
                  <a:pt x="153499" y="815870"/>
                  <a:pt x="154090" y="823481"/>
                </a:cubicBezTo>
                <a:cubicBezTo>
                  <a:pt x="154766" y="832034"/>
                  <a:pt x="148375" y="839511"/>
                  <a:pt x="139831" y="840178"/>
                </a:cubicBezTo>
                <a:cubicBezTo>
                  <a:pt x="132211" y="839578"/>
                  <a:pt x="126162" y="833529"/>
                  <a:pt x="125572" y="825919"/>
                </a:cubicBezTo>
                <a:cubicBezTo>
                  <a:pt x="124895" y="817365"/>
                  <a:pt x="131287" y="809888"/>
                  <a:pt x="139831" y="809222"/>
                </a:cubicBezTo>
                <a:close/>
                <a:moveTo>
                  <a:pt x="247845" y="781504"/>
                </a:moveTo>
                <a:cubicBezTo>
                  <a:pt x="253102" y="781504"/>
                  <a:pt x="257370" y="785771"/>
                  <a:pt x="257370" y="791029"/>
                </a:cubicBezTo>
                <a:cubicBezTo>
                  <a:pt x="257370" y="796286"/>
                  <a:pt x="253102" y="800554"/>
                  <a:pt x="247845" y="800554"/>
                </a:cubicBezTo>
                <a:cubicBezTo>
                  <a:pt x="242587" y="800554"/>
                  <a:pt x="238319" y="796286"/>
                  <a:pt x="238319" y="791029"/>
                </a:cubicBezTo>
                <a:cubicBezTo>
                  <a:pt x="238319" y="785771"/>
                  <a:pt x="242587" y="781504"/>
                  <a:pt x="247845" y="781504"/>
                </a:cubicBezTo>
                <a:close/>
                <a:moveTo>
                  <a:pt x="353381" y="664442"/>
                </a:moveTo>
                <a:cubicBezTo>
                  <a:pt x="334246" y="662166"/>
                  <a:pt x="315576" y="671396"/>
                  <a:pt x="305756" y="687969"/>
                </a:cubicBezTo>
                <a:lnTo>
                  <a:pt x="306709" y="687969"/>
                </a:lnTo>
                <a:cubicBezTo>
                  <a:pt x="320615" y="689017"/>
                  <a:pt x="356143" y="684635"/>
                  <a:pt x="354334" y="664442"/>
                </a:cubicBezTo>
                <a:cubicBezTo>
                  <a:pt x="354057" y="664547"/>
                  <a:pt x="353753" y="664547"/>
                  <a:pt x="353476" y="664442"/>
                </a:cubicBezTo>
                <a:close/>
                <a:moveTo>
                  <a:pt x="245177" y="651488"/>
                </a:moveTo>
                <a:cubicBezTo>
                  <a:pt x="237538" y="664042"/>
                  <a:pt x="237795" y="679863"/>
                  <a:pt x="245844" y="692160"/>
                </a:cubicBezTo>
                <a:cubicBezTo>
                  <a:pt x="245749" y="689512"/>
                  <a:pt x="245463" y="686864"/>
                  <a:pt x="244987" y="684254"/>
                </a:cubicBezTo>
                <a:cubicBezTo>
                  <a:pt x="244320" y="680349"/>
                  <a:pt x="250321" y="678730"/>
                  <a:pt x="250987" y="682635"/>
                </a:cubicBezTo>
                <a:cubicBezTo>
                  <a:pt x="251273" y="684435"/>
                  <a:pt x="251464" y="686245"/>
                  <a:pt x="251559" y="688064"/>
                </a:cubicBezTo>
                <a:cubicBezTo>
                  <a:pt x="257464" y="675777"/>
                  <a:pt x="254940" y="661099"/>
                  <a:pt x="245272" y="651488"/>
                </a:cubicBezTo>
                <a:close/>
                <a:moveTo>
                  <a:pt x="317853" y="573955"/>
                </a:moveTo>
                <a:cubicBezTo>
                  <a:pt x="300832" y="588604"/>
                  <a:pt x="294326" y="612074"/>
                  <a:pt x="301375" y="633391"/>
                </a:cubicBezTo>
                <a:cubicBezTo>
                  <a:pt x="302175" y="628476"/>
                  <a:pt x="302679" y="623513"/>
                  <a:pt x="302899" y="618532"/>
                </a:cubicBezTo>
                <a:cubicBezTo>
                  <a:pt x="303089" y="614531"/>
                  <a:pt x="309090" y="614531"/>
                  <a:pt x="309090" y="618532"/>
                </a:cubicBezTo>
                <a:cubicBezTo>
                  <a:pt x="308699" y="626361"/>
                  <a:pt x="307785" y="634162"/>
                  <a:pt x="306328" y="641868"/>
                </a:cubicBezTo>
                <a:cubicBezTo>
                  <a:pt x="324425" y="631105"/>
                  <a:pt x="319663" y="595958"/>
                  <a:pt x="317948" y="573955"/>
                </a:cubicBezTo>
                <a:close/>
                <a:moveTo>
                  <a:pt x="66107" y="562049"/>
                </a:moveTo>
                <a:cubicBezTo>
                  <a:pt x="65831" y="593129"/>
                  <a:pt x="70365" y="624075"/>
                  <a:pt x="79537" y="653774"/>
                </a:cubicBezTo>
                <a:cubicBezTo>
                  <a:pt x="90215" y="681683"/>
                  <a:pt x="106407" y="707143"/>
                  <a:pt x="127162" y="728641"/>
                </a:cubicBezTo>
                <a:lnTo>
                  <a:pt x="127067" y="728450"/>
                </a:lnTo>
                <a:cubicBezTo>
                  <a:pt x="144879" y="747977"/>
                  <a:pt x="164215" y="766074"/>
                  <a:pt x="182026" y="786077"/>
                </a:cubicBezTo>
                <a:cubicBezTo>
                  <a:pt x="186598" y="791506"/>
                  <a:pt x="191837" y="797030"/>
                  <a:pt x="196123" y="802745"/>
                </a:cubicBezTo>
                <a:close/>
                <a:moveTo>
                  <a:pt x="68107" y="560144"/>
                </a:moveTo>
                <a:lnTo>
                  <a:pt x="199743" y="803793"/>
                </a:lnTo>
                <a:lnTo>
                  <a:pt x="199648" y="803603"/>
                </a:lnTo>
                <a:cubicBezTo>
                  <a:pt x="194028" y="706829"/>
                  <a:pt x="154880" y="610435"/>
                  <a:pt x="68107" y="560144"/>
                </a:cubicBezTo>
                <a:close/>
                <a:moveTo>
                  <a:pt x="255369" y="535379"/>
                </a:moveTo>
                <a:cubicBezTo>
                  <a:pt x="244272" y="536436"/>
                  <a:pt x="234414" y="542884"/>
                  <a:pt x="228985" y="552619"/>
                </a:cubicBezTo>
                <a:cubicBezTo>
                  <a:pt x="230909" y="551542"/>
                  <a:pt x="232919" y="550619"/>
                  <a:pt x="234985" y="549856"/>
                </a:cubicBezTo>
                <a:cubicBezTo>
                  <a:pt x="236842" y="549142"/>
                  <a:pt x="238176" y="550285"/>
                  <a:pt x="238581" y="551785"/>
                </a:cubicBezTo>
                <a:lnTo>
                  <a:pt x="236664" y="555735"/>
                </a:lnTo>
                <a:lnTo>
                  <a:pt x="232414" y="557858"/>
                </a:lnTo>
                <a:cubicBezTo>
                  <a:pt x="233766" y="557096"/>
                  <a:pt x="235166" y="556429"/>
                  <a:pt x="236605" y="555857"/>
                </a:cubicBezTo>
                <a:lnTo>
                  <a:pt x="236664" y="555735"/>
                </a:lnTo>
                <a:lnTo>
                  <a:pt x="247513" y="550315"/>
                </a:lnTo>
                <a:cubicBezTo>
                  <a:pt x="251537" y="546375"/>
                  <a:pt x="254354" y="541203"/>
                  <a:pt x="255369" y="535379"/>
                </a:cubicBezTo>
                <a:close/>
                <a:moveTo>
                  <a:pt x="165835" y="480610"/>
                </a:moveTo>
                <a:cubicBezTo>
                  <a:pt x="171092" y="480610"/>
                  <a:pt x="175360" y="484877"/>
                  <a:pt x="175360" y="490135"/>
                </a:cubicBezTo>
                <a:cubicBezTo>
                  <a:pt x="175360" y="495392"/>
                  <a:pt x="171092" y="499660"/>
                  <a:pt x="165835" y="499660"/>
                </a:cubicBezTo>
                <a:cubicBezTo>
                  <a:pt x="160577" y="499660"/>
                  <a:pt x="156309" y="495392"/>
                  <a:pt x="156309" y="490135"/>
                </a:cubicBezTo>
                <a:cubicBezTo>
                  <a:pt x="156309" y="484877"/>
                  <a:pt x="160577" y="480610"/>
                  <a:pt x="165835" y="480610"/>
                </a:cubicBezTo>
                <a:close/>
                <a:moveTo>
                  <a:pt x="325569" y="452606"/>
                </a:moveTo>
                <a:cubicBezTo>
                  <a:pt x="333188" y="453204"/>
                  <a:pt x="339237" y="459254"/>
                  <a:pt x="339828" y="466865"/>
                </a:cubicBezTo>
                <a:cubicBezTo>
                  <a:pt x="340504" y="475418"/>
                  <a:pt x="334113" y="482895"/>
                  <a:pt x="325569" y="483562"/>
                </a:cubicBezTo>
                <a:cubicBezTo>
                  <a:pt x="317948" y="482962"/>
                  <a:pt x="311900" y="476913"/>
                  <a:pt x="311310" y="469303"/>
                </a:cubicBezTo>
                <a:cubicBezTo>
                  <a:pt x="310633" y="460750"/>
                  <a:pt x="317025" y="453277"/>
                  <a:pt x="325569" y="452606"/>
                </a:cubicBezTo>
                <a:close/>
                <a:moveTo>
                  <a:pt x="336713" y="421555"/>
                </a:moveTo>
                <a:cubicBezTo>
                  <a:pt x="341970" y="421555"/>
                  <a:pt x="346238" y="425819"/>
                  <a:pt x="346238" y="431080"/>
                </a:cubicBezTo>
                <a:cubicBezTo>
                  <a:pt x="346238" y="436340"/>
                  <a:pt x="341970" y="440605"/>
                  <a:pt x="336713" y="440605"/>
                </a:cubicBezTo>
                <a:cubicBezTo>
                  <a:pt x="331455" y="440605"/>
                  <a:pt x="327187" y="436340"/>
                  <a:pt x="327187" y="431080"/>
                </a:cubicBezTo>
                <a:cubicBezTo>
                  <a:pt x="327187" y="425819"/>
                  <a:pt x="331455" y="421555"/>
                  <a:pt x="336713" y="421555"/>
                </a:cubicBezTo>
                <a:close/>
                <a:moveTo>
                  <a:pt x="169549" y="296491"/>
                </a:moveTo>
                <a:cubicBezTo>
                  <a:pt x="177168" y="297089"/>
                  <a:pt x="183217" y="303138"/>
                  <a:pt x="183808" y="310753"/>
                </a:cubicBezTo>
                <a:cubicBezTo>
                  <a:pt x="184484" y="319302"/>
                  <a:pt x="178093" y="326775"/>
                  <a:pt x="169549" y="327447"/>
                </a:cubicBezTo>
                <a:cubicBezTo>
                  <a:pt x="161929" y="326849"/>
                  <a:pt x="155880" y="320799"/>
                  <a:pt x="155290" y="313184"/>
                </a:cubicBezTo>
                <a:cubicBezTo>
                  <a:pt x="154613" y="304635"/>
                  <a:pt x="161005" y="297162"/>
                  <a:pt x="169549" y="296491"/>
                </a:cubicBezTo>
                <a:close/>
                <a:moveTo>
                  <a:pt x="188123" y="265059"/>
                </a:moveTo>
                <a:cubicBezTo>
                  <a:pt x="193380" y="265059"/>
                  <a:pt x="197648" y="269323"/>
                  <a:pt x="197648" y="274584"/>
                </a:cubicBezTo>
                <a:cubicBezTo>
                  <a:pt x="197648" y="279844"/>
                  <a:pt x="193380" y="284109"/>
                  <a:pt x="188123" y="284109"/>
                </a:cubicBezTo>
                <a:cubicBezTo>
                  <a:pt x="182865" y="284109"/>
                  <a:pt x="178597" y="279844"/>
                  <a:pt x="178597" y="274584"/>
                </a:cubicBezTo>
                <a:cubicBezTo>
                  <a:pt x="178597" y="269323"/>
                  <a:pt x="182865" y="265059"/>
                  <a:pt x="188123" y="265059"/>
                </a:cubicBezTo>
                <a:close/>
                <a:moveTo>
                  <a:pt x="371669" y="250867"/>
                </a:moveTo>
                <a:cubicBezTo>
                  <a:pt x="334903" y="340306"/>
                  <a:pt x="238319" y="398599"/>
                  <a:pt x="212792" y="491849"/>
                </a:cubicBezTo>
                <a:cubicBezTo>
                  <a:pt x="225613" y="477171"/>
                  <a:pt x="239357" y="463331"/>
                  <a:pt x="253940" y="450416"/>
                </a:cubicBezTo>
                <a:cubicBezTo>
                  <a:pt x="275457" y="430081"/>
                  <a:pt x="295355" y="408107"/>
                  <a:pt x="313472" y="384693"/>
                </a:cubicBezTo>
                <a:cubicBezTo>
                  <a:pt x="331607" y="361234"/>
                  <a:pt x="346333" y="335322"/>
                  <a:pt x="357191" y="307731"/>
                </a:cubicBezTo>
                <a:lnTo>
                  <a:pt x="357096" y="307541"/>
                </a:lnTo>
                <a:cubicBezTo>
                  <a:pt x="361935" y="294896"/>
                  <a:pt x="365697" y="281863"/>
                  <a:pt x="368335" y="268583"/>
                </a:cubicBezTo>
                <a:cubicBezTo>
                  <a:pt x="368812" y="266012"/>
                  <a:pt x="371002" y="256963"/>
                  <a:pt x="371669" y="250867"/>
                </a:cubicBezTo>
                <a:close/>
                <a:moveTo>
                  <a:pt x="370907" y="245247"/>
                </a:moveTo>
                <a:cubicBezTo>
                  <a:pt x="367383" y="242675"/>
                  <a:pt x="364144" y="245914"/>
                  <a:pt x="359668" y="248295"/>
                </a:cubicBezTo>
                <a:lnTo>
                  <a:pt x="359572" y="248104"/>
                </a:lnTo>
                <a:cubicBezTo>
                  <a:pt x="270180" y="296032"/>
                  <a:pt x="213297" y="388168"/>
                  <a:pt x="210506" y="489563"/>
                </a:cubicBezTo>
                <a:cubicBezTo>
                  <a:pt x="237557" y="395551"/>
                  <a:pt x="336141" y="336973"/>
                  <a:pt x="370907" y="245247"/>
                </a:cubicBezTo>
                <a:close/>
                <a:moveTo>
                  <a:pt x="364430" y="150378"/>
                </a:moveTo>
                <a:lnTo>
                  <a:pt x="377803" y="158329"/>
                </a:lnTo>
                <a:lnTo>
                  <a:pt x="378598" y="162022"/>
                </a:lnTo>
                <a:cubicBezTo>
                  <a:pt x="377813" y="163356"/>
                  <a:pt x="376193" y="164141"/>
                  <a:pt x="374527" y="163046"/>
                </a:cubicBezTo>
                <a:cubicBezTo>
                  <a:pt x="369040" y="159372"/>
                  <a:pt x="363239" y="156185"/>
                  <a:pt x="357191" y="153521"/>
                </a:cubicBezTo>
                <a:cubicBezTo>
                  <a:pt x="368640" y="166888"/>
                  <a:pt x="385614" y="174231"/>
                  <a:pt x="403197" y="173428"/>
                </a:cubicBezTo>
                <a:lnTo>
                  <a:pt x="377803" y="158329"/>
                </a:lnTo>
                <a:lnTo>
                  <a:pt x="377670" y="157712"/>
                </a:lnTo>
                <a:cubicBezTo>
                  <a:pt x="373450" y="154940"/>
                  <a:pt x="369021" y="152488"/>
                  <a:pt x="364430" y="150378"/>
                </a:cubicBezTo>
                <a:close/>
                <a:moveTo>
                  <a:pt x="468531" y="50275"/>
                </a:moveTo>
                <a:cubicBezTo>
                  <a:pt x="459395" y="51895"/>
                  <a:pt x="450579" y="55323"/>
                  <a:pt x="442631" y="60462"/>
                </a:cubicBezTo>
                <a:cubicBezTo>
                  <a:pt x="452412" y="57674"/>
                  <a:pt x="462423" y="55761"/>
                  <a:pt x="472539" y="54747"/>
                </a:cubicBezTo>
                <a:cubicBezTo>
                  <a:pt x="476539" y="54366"/>
                  <a:pt x="476444" y="60938"/>
                  <a:pt x="472539" y="60938"/>
                </a:cubicBezTo>
                <a:cubicBezTo>
                  <a:pt x="461661" y="62037"/>
                  <a:pt x="450908" y="64174"/>
                  <a:pt x="440440" y="67320"/>
                </a:cubicBezTo>
                <a:cubicBezTo>
                  <a:pt x="455156" y="70249"/>
                  <a:pt x="476033" y="71088"/>
                  <a:pt x="487963" y="62645"/>
                </a:cubicBezTo>
                <a:lnTo>
                  <a:pt x="496285" y="50935"/>
                </a:lnTo>
                <a:lnTo>
                  <a:pt x="496351" y="50937"/>
                </a:lnTo>
                <a:lnTo>
                  <a:pt x="496351" y="50842"/>
                </a:lnTo>
                <a:lnTo>
                  <a:pt x="496285" y="50935"/>
                </a:lnTo>
                <a:close/>
                <a:moveTo>
                  <a:pt x="280801" y="20076"/>
                </a:moveTo>
                <a:lnTo>
                  <a:pt x="280801" y="20171"/>
                </a:lnTo>
                <a:cubicBezTo>
                  <a:pt x="271628" y="28819"/>
                  <a:pt x="268056" y="41873"/>
                  <a:pt x="271561" y="53985"/>
                </a:cubicBezTo>
                <a:cubicBezTo>
                  <a:pt x="272419" y="48746"/>
                  <a:pt x="272419" y="43507"/>
                  <a:pt x="272419" y="38078"/>
                </a:cubicBezTo>
                <a:cubicBezTo>
                  <a:pt x="272647" y="36776"/>
                  <a:pt x="273666" y="35757"/>
                  <a:pt x="274971" y="35527"/>
                </a:cubicBezTo>
                <a:cubicBezTo>
                  <a:pt x="276676" y="35226"/>
                  <a:pt x="278305" y="36369"/>
                  <a:pt x="278610" y="38078"/>
                </a:cubicBezTo>
                <a:cubicBezTo>
                  <a:pt x="278553" y="45653"/>
                  <a:pt x="278105" y="53218"/>
                  <a:pt x="277276" y="60748"/>
                </a:cubicBezTo>
                <a:cubicBezTo>
                  <a:pt x="288802" y="50937"/>
                  <a:pt x="286516" y="33792"/>
                  <a:pt x="280801" y="20076"/>
                </a:cubicBezTo>
                <a:close/>
                <a:moveTo>
                  <a:pt x="334617" y="359"/>
                </a:moveTo>
                <a:cubicBezTo>
                  <a:pt x="342427" y="2741"/>
                  <a:pt x="342047" y="13218"/>
                  <a:pt x="340903" y="19409"/>
                </a:cubicBezTo>
                <a:cubicBezTo>
                  <a:pt x="337865" y="31439"/>
                  <a:pt x="332169" y="42635"/>
                  <a:pt x="324235" y="52175"/>
                </a:cubicBezTo>
                <a:cubicBezTo>
                  <a:pt x="323654" y="53025"/>
                  <a:pt x="322692" y="53526"/>
                  <a:pt x="321663" y="53509"/>
                </a:cubicBezTo>
                <a:cubicBezTo>
                  <a:pt x="316253" y="68992"/>
                  <a:pt x="307909" y="83287"/>
                  <a:pt x="297089" y="95609"/>
                </a:cubicBezTo>
                <a:cubicBezTo>
                  <a:pt x="303470" y="93323"/>
                  <a:pt x="311185" y="91609"/>
                  <a:pt x="318424" y="89227"/>
                </a:cubicBezTo>
                <a:cubicBezTo>
                  <a:pt x="318348" y="88850"/>
                  <a:pt x="318348" y="88462"/>
                  <a:pt x="318424" y="88084"/>
                </a:cubicBezTo>
                <a:cubicBezTo>
                  <a:pt x="319977" y="83079"/>
                  <a:pt x="322882" y="78599"/>
                  <a:pt x="326806" y="75130"/>
                </a:cubicBezTo>
                <a:cubicBezTo>
                  <a:pt x="329664" y="72654"/>
                  <a:pt x="334426" y="69034"/>
                  <a:pt x="338427" y="70749"/>
                </a:cubicBezTo>
                <a:cubicBezTo>
                  <a:pt x="341132" y="72041"/>
                  <a:pt x="342380" y="75199"/>
                  <a:pt x="341284" y="77988"/>
                </a:cubicBezTo>
                <a:cubicBezTo>
                  <a:pt x="341304" y="78008"/>
                  <a:pt x="341322" y="78029"/>
                  <a:pt x="341342" y="78050"/>
                </a:cubicBezTo>
                <a:cubicBezTo>
                  <a:pt x="342256" y="78997"/>
                  <a:pt x="342227" y="80505"/>
                  <a:pt x="341284" y="81417"/>
                </a:cubicBezTo>
                <a:cubicBezTo>
                  <a:pt x="328426" y="98562"/>
                  <a:pt x="302422" y="95323"/>
                  <a:pt x="286135" y="107325"/>
                </a:cubicBezTo>
                <a:lnTo>
                  <a:pt x="277848" y="116088"/>
                </a:lnTo>
                <a:cubicBezTo>
                  <a:pt x="251368" y="143520"/>
                  <a:pt x="239557" y="177620"/>
                  <a:pt x="230794" y="213624"/>
                </a:cubicBezTo>
                <a:cubicBezTo>
                  <a:pt x="242301" y="191969"/>
                  <a:pt x="256902" y="172106"/>
                  <a:pt x="274133" y="154664"/>
                </a:cubicBezTo>
                <a:cubicBezTo>
                  <a:pt x="291173" y="137913"/>
                  <a:pt x="311166" y="124448"/>
                  <a:pt x="333093" y="114945"/>
                </a:cubicBezTo>
                <a:lnTo>
                  <a:pt x="333093" y="114469"/>
                </a:lnTo>
                <a:cubicBezTo>
                  <a:pt x="340332" y="105515"/>
                  <a:pt x="347952" y="96752"/>
                  <a:pt x="355667" y="88180"/>
                </a:cubicBezTo>
                <a:cubicBezTo>
                  <a:pt x="355581" y="87326"/>
                  <a:pt x="355896" y="86481"/>
                  <a:pt x="356524" y="85894"/>
                </a:cubicBezTo>
                <a:cubicBezTo>
                  <a:pt x="366145" y="75607"/>
                  <a:pt x="369764" y="32077"/>
                  <a:pt x="393958" y="42460"/>
                </a:cubicBezTo>
                <a:cubicBezTo>
                  <a:pt x="415675" y="51985"/>
                  <a:pt x="385385" y="71797"/>
                  <a:pt x="371288" y="80560"/>
                </a:cubicBezTo>
                <a:cubicBezTo>
                  <a:pt x="362144" y="90180"/>
                  <a:pt x="353381" y="100181"/>
                  <a:pt x="344809" y="110373"/>
                </a:cubicBezTo>
                <a:cubicBezTo>
                  <a:pt x="370440" y="91878"/>
                  <a:pt x="398320" y="76708"/>
                  <a:pt x="427772" y="65224"/>
                </a:cubicBezTo>
                <a:cubicBezTo>
                  <a:pt x="427695" y="64352"/>
                  <a:pt x="428048" y="63498"/>
                  <a:pt x="428724" y="62939"/>
                </a:cubicBezTo>
                <a:cubicBezTo>
                  <a:pt x="447307" y="46310"/>
                  <a:pt x="472777" y="39677"/>
                  <a:pt x="497114" y="45127"/>
                </a:cubicBezTo>
                <a:cubicBezTo>
                  <a:pt x="498637" y="42650"/>
                  <a:pt x="502828" y="43126"/>
                  <a:pt x="502828" y="46555"/>
                </a:cubicBezTo>
                <a:cubicBezTo>
                  <a:pt x="499781" y="80179"/>
                  <a:pt x="452346" y="78750"/>
                  <a:pt x="429105" y="71225"/>
                </a:cubicBezTo>
                <a:cubicBezTo>
                  <a:pt x="407121" y="79539"/>
                  <a:pt x="386157" y="90340"/>
                  <a:pt x="366621" y="103420"/>
                </a:cubicBezTo>
                <a:cubicBezTo>
                  <a:pt x="380670" y="99601"/>
                  <a:pt x="395006" y="96926"/>
                  <a:pt x="409483" y="95419"/>
                </a:cubicBezTo>
                <a:cubicBezTo>
                  <a:pt x="410007" y="95257"/>
                  <a:pt x="410579" y="95257"/>
                  <a:pt x="411103" y="95419"/>
                </a:cubicBezTo>
                <a:cubicBezTo>
                  <a:pt x="420847" y="93150"/>
                  <a:pt x="431057" y="94051"/>
                  <a:pt x="440249" y="97991"/>
                </a:cubicBezTo>
                <a:cubicBezTo>
                  <a:pt x="448060" y="101896"/>
                  <a:pt x="455489" y="110849"/>
                  <a:pt x="449774" y="119517"/>
                </a:cubicBezTo>
                <a:cubicBezTo>
                  <a:pt x="443545" y="126726"/>
                  <a:pt x="433334" y="129008"/>
                  <a:pt x="424628" y="125137"/>
                </a:cubicBezTo>
                <a:cubicBezTo>
                  <a:pt x="420151" y="123609"/>
                  <a:pt x="416151" y="120951"/>
                  <a:pt x="413008" y="117422"/>
                </a:cubicBezTo>
                <a:cubicBezTo>
                  <a:pt x="408817" y="112183"/>
                  <a:pt x="407293" y="105896"/>
                  <a:pt x="401578" y="102658"/>
                </a:cubicBezTo>
                <a:cubicBezTo>
                  <a:pt x="367288" y="107464"/>
                  <a:pt x="334541" y="120039"/>
                  <a:pt x="305851" y="139424"/>
                </a:cubicBezTo>
                <a:cubicBezTo>
                  <a:pt x="320272" y="138200"/>
                  <a:pt x="334788" y="139752"/>
                  <a:pt x="348619" y="143996"/>
                </a:cubicBezTo>
                <a:cubicBezTo>
                  <a:pt x="349133" y="143251"/>
                  <a:pt x="350000" y="142821"/>
                  <a:pt x="350905" y="142853"/>
                </a:cubicBezTo>
                <a:cubicBezTo>
                  <a:pt x="375536" y="142247"/>
                  <a:pt x="398692" y="154566"/>
                  <a:pt x="411960" y="175333"/>
                </a:cubicBezTo>
                <a:cubicBezTo>
                  <a:pt x="413865" y="178286"/>
                  <a:pt x="410150" y="180953"/>
                  <a:pt x="407769" y="179524"/>
                </a:cubicBezTo>
                <a:cubicBezTo>
                  <a:pt x="384318" y="182114"/>
                  <a:pt x="361344" y="171613"/>
                  <a:pt x="347952" y="152188"/>
                </a:cubicBezTo>
                <a:cubicBezTo>
                  <a:pt x="347609" y="151530"/>
                  <a:pt x="347609" y="150749"/>
                  <a:pt x="347952" y="150092"/>
                </a:cubicBezTo>
                <a:cubicBezTo>
                  <a:pt x="332588" y="145128"/>
                  <a:pt x="316300" y="143759"/>
                  <a:pt x="300327" y="146092"/>
                </a:cubicBezTo>
                <a:cubicBezTo>
                  <a:pt x="299393" y="146249"/>
                  <a:pt x="298450" y="145968"/>
                  <a:pt x="297755" y="145330"/>
                </a:cubicBezTo>
                <a:cubicBezTo>
                  <a:pt x="247587" y="182223"/>
                  <a:pt x="215573" y="238781"/>
                  <a:pt x="209744" y="300778"/>
                </a:cubicBezTo>
                <a:lnTo>
                  <a:pt x="209744" y="441081"/>
                </a:lnTo>
                <a:cubicBezTo>
                  <a:pt x="228308" y="350097"/>
                  <a:pt x="289278" y="273483"/>
                  <a:pt x="373765" y="234960"/>
                </a:cubicBezTo>
                <a:cubicBezTo>
                  <a:pt x="374203" y="234714"/>
                  <a:pt x="374698" y="234580"/>
                  <a:pt x="375213" y="234567"/>
                </a:cubicBezTo>
                <a:cubicBezTo>
                  <a:pt x="376946" y="234521"/>
                  <a:pt x="378384" y="235892"/>
                  <a:pt x="378432" y="237627"/>
                </a:cubicBezTo>
                <a:cubicBezTo>
                  <a:pt x="374593" y="289850"/>
                  <a:pt x="355705" y="339841"/>
                  <a:pt x="324044" y="381550"/>
                </a:cubicBezTo>
                <a:cubicBezTo>
                  <a:pt x="308623" y="402507"/>
                  <a:pt x="291621" y="422250"/>
                  <a:pt x="273181" y="440605"/>
                </a:cubicBezTo>
                <a:cubicBezTo>
                  <a:pt x="252321" y="461750"/>
                  <a:pt x="226794" y="480705"/>
                  <a:pt x="210697" y="505946"/>
                </a:cubicBezTo>
                <a:cubicBezTo>
                  <a:pt x="210887" y="513757"/>
                  <a:pt x="211268" y="521567"/>
                  <a:pt x="212125" y="529473"/>
                </a:cubicBezTo>
                <a:cubicBezTo>
                  <a:pt x="212354" y="530759"/>
                  <a:pt x="211506" y="531997"/>
                  <a:pt x="210220" y="532235"/>
                </a:cubicBezTo>
                <a:lnTo>
                  <a:pt x="210220" y="573193"/>
                </a:lnTo>
                <a:cubicBezTo>
                  <a:pt x="212840" y="567764"/>
                  <a:pt x="216459" y="562887"/>
                  <a:pt x="220889" y="558810"/>
                </a:cubicBezTo>
                <a:cubicBezTo>
                  <a:pt x="224032" y="539855"/>
                  <a:pt x="241748" y="530330"/>
                  <a:pt x="259560" y="528902"/>
                </a:cubicBezTo>
                <a:cubicBezTo>
                  <a:pt x="261246" y="528902"/>
                  <a:pt x="262608" y="530264"/>
                  <a:pt x="262608" y="531950"/>
                </a:cubicBezTo>
                <a:cubicBezTo>
                  <a:pt x="261779" y="550571"/>
                  <a:pt x="246196" y="565106"/>
                  <a:pt x="227556" y="564620"/>
                </a:cubicBezTo>
                <a:cubicBezTo>
                  <a:pt x="226613" y="564582"/>
                  <a:pt x="225746" y="564134"/>
                  <a:pt x="225175" y="563382"/>
                </a:cubicBezTo>
                <a:cubicBezTo>
                  <a:pt x="217640" y="570059"/>
                  <a:pt x="212945" y="579355"/>
                  <a:pt x="212030" y="589385"/>
                </a:cubicBezTo>
                <a:cubicBezTo>
                  <a:pt x="211954" y="590490"/>
                  <a:pt x="211249" y="591462"/>
                  <a:pt x="210220" y="591862"/>
                </a:cubicBezTo>
                <a:lnTo>
                  <a:pt x="210220" y="619960"/>
                </a:lnTo>
                <a:cubicBezTo>
                  <a:pt x="212725" y="613731"/>
                  <a:pt x="216907" y="608321"/>
                  <a:pt x="222317" y="604339"/>
                </a:cubicBezTo>
                <a:cubicBezTo>
                  <a:pt x="225899" y="597862"/>
                  <a:pt x="230832" y="592243"/>
                  <a:pt x="236795" y="587861"/>
                </a:cubicBezTo>
                <a:cubicBezTo>
                  <a:pt x="241367" y="584813"/>
                  <a:pt x="248606" y="583766"/>
                  <a:pt x="251654" y="589290"/>
                </a:cubicBezTo>
                <a:cubicBezTo>
                  <a:pt x="254702" y="594814"/>
                  <a:pt x="249368" y="599863"/>
                  <a:pt x="245177" y="602816"/>
                </a:cubicBezTo>
                <a:cubicBezTo>
                  <a:pt x="239805" y="606664"/>
                  <a:pt x="233395" y="608788"/>
                  <a:pt x="226794" y="608912"/>
                </a:cubicBezTo>
                <a:lnTo>
                  <a:pt x="226318" y="608912"/>
                </a:lnTo>
                <a:cubicBezTo>
                  <a:pt x="219517" y="613798"/>
                  <a:pt x="215116" y="621351"/>
                  <a:pt x="214221" y="629676"/>
                </a:cubicBezTo>
                <a:cubicBezTo>
                  <a:pt x="213973" y="631486"/>
                  <a:pt x="212316" y="632762"/>
                  <a:pt x="210506" y="632533"/>
                </a:cubicBezTo>
                <a:lnTo>
                  <a:pt x="210506" y="769217"/>
                </a:lnTo>
                <a:cubicBezTo>
                  <a:pt x="217479" y="753501"/>
                  <a:pt x="227670" y="739414"/>
                  <a:pt x="240415" y="727879"/>
                </a:cubicBezTo>
                <a:cubicBezTo>
                  <a:pt x="244225" y="719516"/>
                  <a:pt x="246358" y="710486"/>
                  <a:pt x="246701" y="701304"/>
                </a:cubicBezTo>
                <a:cubicBezTo>
                  <a:pt x="245663" y="701685"/>
                  <a:pt x="244501" y="701342"/>
                  <a:pt x="243844" y="700447"/>
                </a:cubicBezTo>
                <a:cubicBezTo>
                  <a:pt x="231766" y="685540"/>
                  <a:pt x="230766" y="664518"/>
                  <a:pt x="241367" y="648535"/>
                </a:cubicBezTo>
                <a:cubicBezTo>
                  <a:pt x="240034" y="645964"/>
                  <a:pt x="242701" y="642249"/>
                  <a:pt x="245463" y="644249"/>
                </a:cubicBezTo>
                <a:cubicBezTo>
                  <a:pt x="246311" y="644840"/>
                  <a:pt x="247130" y="645468"/>
                  <a:pt x="247920" y="646126"/>
                </a:cubicBezTo>
                <a:cubicBezTo>
                  <a:pt x="264113" y="659575"/>
                  <a:pt x="266332" y="683587"/>
                  <a:pt x="252892" y="699780"/>
                </a:cubicBezTo>
                <a:cubicBezTo>
                  <a:pt x="252797" y="706543"/>
                  <a:pt x="251835" y="713267"/>
                  <a:pt x="250035" y="719783"/>
                </a:cubicBezTo>
                <a:cubicBezTo>
                  <a:pt x="257074" y="714153"/>
                  <a:pt x="264522" y="709057"/>
                  <a:pt x="272323" y="704543"/>
                </a:cubicBezTo>
                <a:cubicBezTo>
                  <a:pt x="272295" y="703742"/>
                  <a:pt x="272571" y="702961"/>
                  <a:pt x="273085" y="702352"/>
                </a:cubicBezTo>
                <a:cubicBezTo>
                  <a:pt x="286173" y="685740"/>
                  <a:pt x="295383" y="666404"/>
                  <a:pt x="300041" y="645773"/>
                </a:cubicBezTo>
                <a:cubicBezTo>
                  <a:pt x="286430" y="618827"/>
                  <a:pt x="294231" y="585985"/>
                  <a:pt x="318520" y="568049"/>
                </a:cubicBezTo>
                <a:cubicBezTo>
                  <a:pt x="318424" y="564049"/>
                  <a:pt x="324711" y="564144"/>
                  <a:pt x="324711" y="568049"/>
                </a:cubicBezTo>
                <a:cubicBezTo>
                  <a:pt x="326549" y="587052"/>
                  <a:pt x="326740" y="606168"/>
                  <a:pt x="325282" y="625199"/>
                </a:cubicBezTo>
                <a:cubicBezTo>
                  <a:pt x="324330" y="635362"/>
                  <a:pt x="318358" y="644364"/>
                  <a:pt x="309376" y="649202"/>
                </a:cubicBezTo>
                <a:cubicBezTo>
                  <a:pt x="308309" y="649926"/>
                  <a:pt x="306918" y="649926"/>
                  <a:pt x="305851" y="649202"/>
                </a:cubicBezTo>
                <a:cubicBezTo>
                  <a:pt x="301670" y="666938"/>
                  <a:pt x="294202" y="683740"/>
                  <a:pt x="283849" y="698732"/>
                </a:cubicBezTo>
                <a:cubicBezTo>
                  <a:pt x="289087" y="696065"/>
                  <a:pt x="294422" y="693589"/>
                  <a:pt x="299756" y="691208"/>
                </a:cubicBezTo>
                <a:cubicBezTo>
                  <a:pt x="299574" y="690617"/>
                  <a:pt x="299574" y="689988"/>
                  <a:pt x="299756" y="689398"/>
                </a:cubicBezTo>
                <a:cubicBezTo>
                  <a:pt x="310080" y="669310"/>
                  <a:pt x="331683" y="657622"/>
                  <a:pt x="354143" y="659966"/>
                </a:cubicBezTo>
                <a:cubicBezTo>
                  <a:pt x="354781" y="660042"/>
                  <a:pt x="355381" y="660308"/>
                  <a:pt x="355858" y="660728"/>
                </a:cubicBezTo>
                <a:cubicBezTo>
                  <a:pt x="357477" y="659394"/>
                  <a:pt x="360715" y="659489"/>
                  <a:pt x="360715" y="662061"/>
                </a:cubicBezTo>
                <a:cubicBezTo>
                  <a:pt x="366716" y="689112"/>
                  <a:pt x="326806" y="697304"/>
                  <a:pt x="307756" y="695779"/>
                </a:cubicBezTo>
                <a:cubicBezTo>
                  <a:pt x="307070" y="695713"/>
                  <a:pt x="306432" y="695408"/>
                  <a:pt x="305947" y="694922"/>
                </a:cubicBezTo>
                <a:lnTo>
                  <a:pt x="305185" y="695494"/>
                </a:lnTo>
                <a:cubicBezTo>
                  <a:pt x="283325" y="704057"/>
                  <a:pt x="263141" y="716411"/>
                  <a:pt x="245558" y="731975"/>
                </a:cubicBezTo>
                <a:lnTo>
                  <a:pt x="245082" y="733117"/>
                </a:lnTo>
                <a:cubicBezTo>
                  <a:pt x="244663" y="734013"/>
                  <a:pt x="243777" y="734594"/>
                  <a:pt x="242796" y="734641"/>
                </a:cubicBezTo>
                <a:cubicBezTo>
                  <a:pt x="241824" y="735518"/>
                  <a:pt x="240910" y="736432"/>
                  <a:pt x="240034" y="737404"/>
                </a:cubicBezTo>
                <a:cubicBezTo>
                  <a:pt x="247920" y="734632"/>
                  <a:pt x="256169" y="733022"/>
                  <a:pt x="264513" y="732641"/>
                </a:cubicBezTo>
                <a:cubicBezTo>
                  <a:pt x="264875" y="731984"/>
                  <a:pt x="265494" y="731498"/>
                  <a:pt x="266227" y="731308"/>
                </a:cubicBezTo>
                <a:cubicBezTo>
                  <a:pt x="269513" y="730317"/>
                  <a:pt x="272905" y="729679"/>
                  <a:pt x="276324" y="729403"/>
                </a:cubicBezTo>
                <a:cubicBezTo>
                  <a:pt x="280315" y="725879"/>
                  <a:pt x="285601" y="724183"/>
                  <a:pt x="290897" y="724735"/>
                </a:cubicBezTo>
                <a:cubicBezTo>
                  <a:pt x="295250" y="725659"/>
                  <a:pt x="298689" y="728993"/>
                  <a:pt x="299756" y="733308"/>
                </a:cubicBezTo>
                <a:cubicBezTo>
                  <a:pt x="302518" y="747691"/>
                  <a:pt x="281182" y="743690"/>
                  <a:pt x="273943" y="741500"/>
                </a:cubicBezTo>
                <a:cubicBezTo>
                  <a:pt x="272752" y="741138"/>
                  <a:pt x="271914" y="740071"/>
                  <a:pt x="271847" y="738833"/>
                </a:cubicBezTo>
                <a:cubicBezTo>
                  <a:pt x="258188" y="738242"/>
                  <a:pt x="244596" y="741090"/>
                  <a:pt x="232318" y="747119"/>
                </a:cubicBezTo>
                <a:cubicBezTo>
                  <a:pt x="231909" y="747205"/>
                  <a:pt x="231490" y="747205"/>
                  <a:pt x="231080" y="747119"/>
                </a:cubicBezTo>
                <a:cubicBezTo>
                  <a:pt x="221069" y="759559"/>
                  <a:pt x="214031" y="774123"/>
                  <a:pt x="210506" y="789696"/>
                </a:cubicBezTo>
                <a:lnTo>
                  <a:pt x="210506" y="923046"/>
                </a:lnTo>
                <a:cubicBezTo>
                  <a:pt x="211916" y="912626"/>
                  <a:pt x="217745" y="903329"/>
                  <a:pt x="226508" y="897519"/>
                </a:cubicBezTo>
                <a:cubicBezTo>
                  <a:pt x="250797" y="883708"/>
                  <a:pt x="250797" y="919427"/>
                  <a:pt x="251654" y="933238"/>
                </a:cubicBezTo>
                <a:cubicBezTo>
                  <a:pt x="253750" y="965242"/>
                  <a:pt x="255464" y="997246"/>
                  <a:pt x="256417" y="1029250"/>
                </a:cubicBezTo>
                <a:cubicBezTo>
                  <a:pt x="259465" y="996808"/>
                  <a:pt x="264332" y="964566"/>
                  <a:pt x="270990" y="932666"/>
                </a:cubicBezTo>
                <a:cubicBezTo>
                  <a:pt x="274609" y="915426"/>
                  <a:pt x="279277" y="857895"/>
                  <a:pt x="309090" y="866467"/>
                </a:cubicBezTo>
                <a:cubicBezTo>
                  <a:pt x="322911" y="872325"/>
                  <a:pt x="333579" y="883793"/>
                  <a:pt x="338427" y="897995"/>
                </a:cubicBezTo>
                <a:cubicBezTo>
                  <a:pt x="344047" y="916093"/>
                  <a:pt x="332331" y="940096"/>
                  <a:pt x="326521" y="957050"/>
                </a:cubicBezTo>
                <a:cubicBezTo>
                  <a:pt x="313814" y="993626"/>
                  <a:pt x="297641" y="1028897"/>
                  <a:pt x="278229" y="1062397"/>
                </a:cubicBezTo>
                <a:cubicBezTo>
                  <a:pt x="308042" y="1027535"/>
                  <a:pt x="334903" y="990959"/>
                  <a:pt x="361858" y="953716"/>
                </a:cubicBezTo>
                <a:cubicBezTo>
                  <a:pt x="373574" y="937619"/>
                  <a:pt x="403578" y="908092"/>
                  <a:pt x="424628" y="930285"/>
                </a:cubicBezTo>
                <a:cubicBezTo>
                  <a:pt x="442631" y="948954"/>
                  <a:pt x="397958" y="986959"/>
                  <a:pt x="386528" y="998103"/>
                </a:cubicBezTo>
                <a:cubicBezTo>
                  <a:pt x="362954" y="1021039"/>
                  <a:pt x="338227" y="1042756"/>
                  <a:pt x="312424" y="1063159"/>
                </a:cubicBezTo>
                <a:cubicBezTo>
                  <a:pt x="334331" y="1048385"/>
                  <a:pt x="357925" y="1036298"/>
                  <a:pt x="382718" y="1027154"/>
                </a:cubicBezTo>
                <a:cubicBezTo>
                  <a:pt x="395291" y="1023154"/>
                  <a:pt x="436630" y="1020868"/>
                  <a:pt x="440344" y="1041251"/>
                </a:cubicBezTo>
                <a:cubicBezTo>
                  <a:pt x="443583" y="1059539"/>
                  <a:pt x="407007" y="1069541"/>
                  <a:pt x="394339" y="1073541"/>
                </a:cubicBezTo>
                <a:cubicBezTo>
                  <a:pt x="387766" y="1075446"/>
                  <a:pt x="381480" y="1077161"/>
                  <a:pt x="375289" y="1078875"/>
                </a:cubicBezTo>
                <a:cubicBezTo>
                  <a:pt x="392339" y="1076017"/>
                  <a:pt x="409388" y="1073351"/>
                  <a:pt x="426533" y="1071255"/>
                </a:cubicBezTo>
                <a:cubicBezTo>
                  <a:pt x="446631" y="1068779"/>
                  <a:pt x="492256" y="1062968"/>
                  <a:pt x="496637" y="1093448"/>
                </a:cubicBezTo>
                <a:cubicBezTo>
                  <a:pt x="501114" y="1122023"/>
                  <a:pt x="442440" y="1120690"/>
                  <a:pt x="424914" y="1122023"/>
                </a:cubicBezTo>
                <a:cubicBezTo>
                  <a:pt x="405045" y="1123528"/>
                  <a:pt x="385099" y="1123852"/>
                  <a:pt x="365192" y="1122976"/>
                </a:cubicBezTo>
                <a:cubicBezTo>
                  <a:pt x="382756" y="1126948"/>
                  <a:pt x="399920" y="1132558"/>
                  <a:pt x="416437" y="1139740"/>
                </a:cubicBezTo>
                <a:cubicBezTo>
                  <a:pt x="417103" y="1138625"/>
                  <a:pt x="418399" y="1138044"/>
                  <a:pt x="419675" y="1138311"/>
                </a:cubicBezTo>
                <a:cubicBezTo>
                  <a:pt x="484636" y="1149170"/>
                  <a:pt x="552835" y="1158028"/>
                  <a:pt x="617128" y="1138311"/>
                </a:cubicBezTo>
                <a:cubicBezTo>
                  <a:pt x="619891" y="1137454"/>
                  <a:pt x="622462" y="1136501"/>
                  <a:pt x="625129" y="1135549"/>
                </a:cubicBezTo>
                <a:cubicBezTo>
                  <a:pt x="623882" y="1124957"/>
                  <a:pt x="624453" y="1114222"/>
                  <a:pt x="626844" y="1103830"/>
                </a:cubicBezTo>
                <a:cubicBezTo>
                  <a:pt x="626606" y="1103088"/>
                  <a:pt x="626606" y="1102288"/>
                  <a:pt x="626844" y="1101545"/>
                </a:cubicBezTo>
                <a:cubicBezTo>
                  <a:pt x="614652" y="1075922"/>
                  <a:pt x="630082" y="1052015"/>
                  <a:pt x="645894" y="1031917"/>
                </a:cubicBezTo>
                <a:cubicBezTo>
                  <a:pt x="646113" y="1030755"/>
                  <a:pt x="646961" y="1029802"/>
                  <a:pt x="648085" y="1029440"/>
                </a:cubicBezTo>
                <a:cubicBezTo>
                  <a:pt x="650085" y="1028297"/>
                  <a:pt x="652276" y="1030393"/>
                  <a:pt x="652276" y="1032679"/>
                </a:cubicBezTo>
                <a:cubicBezTo>
                  <a:pt x="660581" y="1047395"/>
                  <a:pt x="663153" y="1064664"/>
                  <a:pt x="659515" y="1081161"/>
                </a:cubicBezTo>
                <a:cubicBezTo>
                  <a:pt x="655962" y="1093544"/>
                  <a:pt x="645637" y="1102802"/>
                  <a:pt x="632940" y="1104974"/>
                </a:cubicBezTo>
                <a:cubicBezTo>
                  <a:pt x="630806" y="1114337"/>
                  <a:pt x="630235" y="1123995"/>
                  <a:pt x="631225" y="1133549"/>
                </a:cubicBezTo>
                <a:cubicBezTo>
                  <a:pt x="645961" y="1127814"/>
                  <a:pt x="659886" y="1120194"/>
                  <a:pt x="672659" y="1110879"/>
                </a:cubicBezTo>
                <a:cubicBezTo>
                  <a:pt x="672583" y="1110469"/>
                  <a:pt x="672583" y="1110050"/>
                  <a:pt x="672659" y="1109641"/>
                </a:cubicBezTo>
                <a:cubicBezTo>
                  <a:pt x="676936" y="1098401"/>
                  <a:pt x="679536" y="1086590"/>
                  <a:pt x="680374" y="1074589"/>
                </a:cubicBezTo>
                <a:cubicBezTo>
                  <a:pt x="680231" y="1074055"/>
                  <a:pt x="680231" y="1073503"/>
                  <a:pt x="680374" y="1072970"/>
                </a:cubicBezTo>
                <a:cubicBezTo>
                  <a:pt x="675422" y="1068283"/>
                  <a:pt x="672745" y="1061682"/>
                  <a:pt x="673040" y="1054872"/>
                </a:cubicBezTo>
                <a:cubicBezTo>
                  <a:pt x="673764" y="1048633"/>
                  <a:pt x="679050" y="1043928"/>
                  <a:pt x="685327" y="1043918"/>
                </a:cubicBezTo>
                <a:cubicBezTo>
                  <a:pt x="690966" y="1044652"/>
                  <a:pt x="695100" y="1049576"/>
                  <a:pt x="694852" y="1055253"/>
                </a:cubicBezTo>
                <a:cubicBezTo>
                  <a:pt x="694005" y="1061835"/>
                  <a:pt x="691366" y="1068064"/>
                  <a:pt x="687232" y="1073255"/>
                </a:cubicBezTo>
                <a:cubicBezTo>
                  <a:pt x="686585" y="1083733"/>
                  <a:pt x="684661" y="1094096"/>
                  <a:pt x="681517" y="1104116"/>
                </a:cubicBezTo>
                <a:cubicBezTo>
                  <a:pt x="696510" y="1091648"/>
                  <a:pt x="709911" y="1077380"/>
                  <a:pt x="721427" y="1061635"/>
                </a:cubicBezTo>
                <a:cubicBezTo>
                  <a:pt x="721132" y="1060930"/>
                  <a:pt x="721132" y="1060149"/>
                  <a:pt x="721427" y="1059444"/>
                </a:cubicBezTo>
                <a:cubicBezTo>
                  <a:pt x="723380" y="1048643"/>
                  <a:pt x="723380" y="1037575"/>
                  <a:pt x="721427" y="1026773"/>
                </a:cubicBezTo>
                <a:cubicBezTo>
                  <a:pt x="715083" y="1023573"/>
                  <a:pt x="710312" y="1017934"/>
                  <a:pt x="708187" y="1011152"/>
                </a:cubicBezTo>
                <a:cubicBezTo>
                  <a:pt x="705959" y="1005580"/>
                  <a:pt x="707759" y="999208"/>
                  <a:pt x="712569" y="995627"/>
                </a:cubicBezTo>
                <a:cubicBezTo>
                  <a:pt x="713398" y="995169"/>
                  <a:pt x="714302" y="994846"/>
                  <a:pt x="715236" y="994674"/>
                </a:cubicBezTo>
                <a:cubicBezTo>
                  <a:pt x="716493" y="993779"/>
                  <a:pt x="718170" y="993779"/>
                  <a:pt x="719427" y="994674"/>
                </a:cubicBezTo>
                <a:cubicBezTo>
                  <a:pt x="722751" y="995112"/>
                  <a:pt x="725752" y="996903"/>
                  <a:pt x="727714" y="999627"/>
                </a:cubicBezTo>
                <a:cubicBezTo>
                  <a:pt x="731428" y="1006761"/>
                  <a:pt x="731428" y="1015258"/>
                  <a:pt x="727714" y="1022392"/>
                </a:cubicBezTo>
                <a:cubicBezTo>
                  <a:pt x="727533" y="1022839"/>
                  <a:pt x="727237" y="1023239"/>
                  <a:pt x="726856" y="1023535"/>
                </a:cubicBezTo>
                <a:cubicBezTo>
                  <a:pt x="728704" y="1032946"/>
                  <a:pt x="729219" y="1042556"/>
                  <a:pt x="728381" y="1052110"/>
                </a:cubicBezTo>
                <a:cubicBezTo>
                  <a:pt x="734667" y="1042394"/>
                  <a:pt x="741144" y="1032107"/>
                  <a:pt x="747431" y="1021344"/>
                </a:cubicBezTo>
                <a:cubicBezTo>
                  <a:pt x="747326" y="1020906"/>
                  <a:pt x="747326" y="1020449"/>
                  <a:pt x="747431" y="1020011"/>
                </a:cubicBezTo>
                <a:cubicBezTo>
                  <a:pt x="747907" y="1012771"/>
                  <a:pt x="748954" y="984768"/>
                  <a:pt x="763147" y="991436"/>
                </a:cubicBezTo>
                <a:cubicBezTo>
                  <a:pt x="777339" y="998103"/>
                  <a:pt x="763337" y="1016962"/>
                  <a:pt x="754860" y="1021534"/>
                </a:cubicBezTo>
                <a:cubicBezTo>
                  <a:pt x="748288" y="1032869"/>
                  <a:pt x="741620" y="1043728"/>
                  <a:pt x="734572" y="1054015"/>
                </a:cubicBezTo>
                <a:cubicBezTo>
                  <a:pt x="739258" y="1050957"/>
                  <a:pt x="744363" y="1048586"/>
                  <a:pt x="749716" y="1046966"/>
                </a:cubicBezTo>
                <a:cubicBezTo>
                  <a:pt x="749697" y="1046100"/>
                  <a:pt x="750040" y="1045271"/>
                  <a:pt x="750669" y="1044680"/>
                </a:cubicBezTo>
                <a:cubicBezTo>
                  <a:pt x="761832" y="1034746"/>
                  <a:pt x="777768" y="1032250"/>
                  <a:pt x="791436" y="1038299"/>
                </a:cubicBezTo>
                <a:cubicBezTo>
                  <a:pt x="792007" y="1038556"/>
                  <a:pt x="792474" y="1038994"/>
                  <a:pt x="792769" y="1039537"/>
                </a:cubicBezTo>
                <a:cubicBezTo>
                  <a:pt x="794046" y="1040165"/>
                  <a:pt x="794713" y="1041585"/>
                  <a:pt x="794389" y="1042966"/>
                </a:cubicBezTo>
                <a:cubicBezTo>
                  <a:pt x="790102" y="1060778"/>
                  <a:pt x="765623" y="1059539"/>
                  <a:pt x="753431" y="1052491"/>
                </a:cubicBezTo>
                <a:cubicBezTo>
                  <a:pt x="743916" y="1055005"/>
                  <a:pt x="735296" y="1060158"/>
                  <a:pt x="728571" y="1067350"/>
                </a:cubicBezTo>
                <a:cubicBezTo>
                  <a:pt x="727580" y="1068283"/>
                  <a:pt x="726037" y="1068283"/>
                  <a:pt x="725047" y="1067350"/>
                </a:cubicBezTo>
                <a:cubicBezTo>
                  <a:pt x="720284" y="1073636"/>
                  <a:pt x="715331" y="1079732"/>
                  <a:pt x="710188" y="1085542"/>
                </a:cubicBezTo>
                <a:cubicBezTo>
                  <a:pt x="716160" y="1082685"/>
                  <a:pt x="722627" y="1081037"/>
                  <a:pt x="729238" y="1080685"/>
                </a:cubicBezTo>
                <a:cubicBezTo>
                  <a:pt x="734543" y="1076256"/>
                  <a:pt x="740972" y="1073389"/>
                  <a:pt x="747811" y="1072398"/>
                </a:cubicBezTo>
                <a:cubicBezTo>
                  <a:pt x="752098" y="1072112"/>
                  <a:pt x="759432" y="1072779"/>
                  <a:pt x="760956" y="1077637"/>
                </a:cubicBezTo>
                <a:cubicBezTo>
                  <a:pt x="762480" y="1082495"/>
                  <a:pt x="758194" y="1087733"/>
                  <a:pt x="754289" y="1090019"/>
                </a:cubicBezTo>
                <a:cubicBezTo>
                  <a:pt x="747487" y="1092829"/>
                  <a:pt x="739848" y="1092829"/>
                  <a:pt x="733048" y="1090019"/>
                </a:cubicBezTo>
                <a:cubicBezTo>
                  <a:pt x="733048" y="1090019"/>
                  <a:pt x="733038" y="1090019"/>
                  <a:pt x="733038" y="1090019"/>
                </a:cubicBezTo>
                <a:cubicBezTo>
                  <a:pt x="731600" y="1089724"/>
                  <a:pt x="730657" y="1088324"/>
                  <a:pt x="730952" y="1086876"/>
                </a:cubicBezTo>
                <a:cubicBezTo>
                  <a:pt x="730162" y="1087352"/>
                  <a:pt x="729171" y="1087352"/>
                  <a:pt x="728381" y="1086876"/>
                </a:cubicBezTo>
                <a:cubicBezTo>
                  <a:pt x="716303" y="1088610"/>
                  <a:pt x="704901" y="1093505"/>
                  <a:pt x="695329" y="1101068"/>
                </a:cubicBezTo>
                <a:cubicBezTo>
                  <a:pt x="694948" y="1101154"/>
                  <a:pt x="694567" y="1101154"/>
                  <a:pt x="694186" y="1101068"/>
                </a:cubicBezTo>
                <a:cubicBezTo>
                  <a:pt x="674612" y="1119194"/>
                  <a:pt x="651438" y="1132987"/>
                  <a:pt x="626177" y="1141550"/>
                </a:cubicBezTo>
                <a:cubicBezTo>
                  <a:pt x="594507" y="1152408"/>
                  <a:pt x="561717" y="1156123"/>
                  <a:pt x="528737" y="1155825"/>
                </a:cubicBezTo>
                <a:lnTo>
                  <a:pt x="431032" y="1146113"/>
                </a:lnTo>
                <a:lnTo>
                  <a:pt x="430915" y="1146026"/>
                </a:lnTo>
                <a:lnTo>
                  <a:pt x="430153" y="1146026"/>
                </a:lnTo>
                <a:lnTo>
                  <a:pt x="431032" y="1146113"/>
                </a:lnTo>
                <a:lnTo>
                  <a:pt x="489779" y="1190032"/>
                </a:lnTo>
                <a:lnTo>
                  <a:pt x="569313" y="1190032"/>
                </a:lnTo>
                <a:cubicBezTo>
                  <a:pt x="570065" y="1189660"/>
                  <a:pt x="570942" y="1189660"/>
                  <a:pt x="571694" y="1190032"/>
                </a:cubicBezTo>
                <a:lnTo>
                  <a:pt x="627606" y="1190032"/>
                </a:lnTo>
                <a:cubicBezTo>
                  <a:pt x="628054" y="1188908"/>
                  <a:pt x="629158" y="1188174"/>
                  <a:pt x="630368" y="1188222"/>
                </a:cubicBezTo>
                <a:cubicBezTo>
                  <a:pt x="630806" y="1188127"/>
                  <a:pt x="631263" y="1188127"/>
                  <a:pt x="631702" y="1188222"/>
                </a:cubicBezTo>
                <a:cubicBezTo>
                  <a:pt x="631016" y="1186841"/>
                  <a:pt x="631463" y="1185164"/>
                  <a:pt x="632749" y="1184317"/>
                </a:cubicBezTo>
                <a:cubicBezTo>
                  <a:pt x="732286" y="1121261"/>
                  <a:pt x="850491" y="1170029"/>
                  <a:pt x="957171" y="1179554"/>
                </a:cubicBezTo>
                <a:lnTo>
                  <a:pt x="958028" y="1179554"/>
                </a:lnTo>
                <a:cubicBezTo>
                  <a:pt x="959838" y="1178888"/>
                  <a:pt x="961743" y="1178316"/>
                  <a:pt x="963553" y="1177554"/>
                </a:cubicBezTo>
                <a:cubicBezTo>
                  <a:pt x="965267" y="1176887"/>
                  <a:pt x="966029" y="1179650"/>
                  <a:pt x="964124" y="1179935"/>
                </a:cubicBezTo>
                <a:lnTo>
                  <a:pt x="963457" y="1179935"/>
                </a:lnTo>
                <a:cubicBezTo>
                  <a:pt x="963791" y="1180202"/>
                  <a:pt x="964067" y="1180545"/>
                  <a:pt x="964239" y="1180935"/>
                </a:cubicBezTo>
                <a:cubicBezTo>
                  <a:pt x="964877" y="1182326"/>
                  <a:pt x="964277" y="1183964"/>
                  <a:pt x="962886" y="1184603"/>
                </a:cubicBezTo>
                <a:cubicBezTo>
                  <a:pt x="859168" y="1237590"/>
                  <a:pt x="737010" y="1240676"/>
                  <a:pt x="630749" y="1192984"/>
                </a:cubicBezTo>
                <a:lnTo>
                  <a:pt x="630082" y="1192984"/>
                </a:lnTo>
                <a:cubicBezTo>
                  <a:pt x="628978" y="1193042"/>
                  <a:pt x="627930" y="1192442"/>
                  <a:pt x="627415" y="1191461"/>
                </a:cubicBezTo>
                <a:lnTo>
                  <a:pt x="573980" y="1191461"/>
                </a:lnTo>
                <a:cubicBezTo>
                  <a:pt x="592325" y="1213406"/>
                  <a:pt x="612423" y="1233828"/>
                  <a:pt x="634083" y="1252516"/>
                </a:cubicBezTo>
                <a:cubicBezTo>
                  <a:pt x="640350" y="1251106"/>
                  <a:pt x="646723" y="1250211"/>
                  <a:pt x="653133" y="1249849"/>
                </a:cubicBezTo>
                <a:cubicBezTo>
                  <a:pt x="661324" y="1245372"/>
                  <a:pt x="692376" y="1230037"/>
                  <a:pt x="694567" y="1249087"/>
                </a:cubicBezTo>
                <a:cubicBezTo>
                  <a:pt x="695233" y="1255373"/>
                  <a:pt x="689518" y="1259564"/>
                  <a:pt x="684184" y="1260993"/>
                </a:cubicBezTo>
                <a:cubicBezTo>
                  <a:pt x="675955" y="1262765"/>
                  <a:pt x="667363" y="1261412"/>
                  <a:pt x="660086" y="1257183"/>
                </a:cubicBezTo>
                <a:cubicBezTo>
                  <a:pt x="659648" y="1256945"/>
                  <a:pt x="659257" y="1256621"/>
                  <a:pt x="658943" y="1256230"/>
                </a:cubicBezTo>
                <a:cubicBezTo>
                  <a:pt x="652552" y="1256164"/>
                  <a:pt x="646170" y="1256745"/>
                  <a:pt x="639893" y="1257945"/>
                </a:cubicBezTo>
                <a:cubicBezTo>
                  <a:pt x="648266" y="1264232"/>
                  <a:pt x="657191" y="1269747"/>
                  <a:pt x="666563" y="1274423"/>
                </a:cubicBezTo>
                <a:cubicBezTo>
                  <a:pt x="678089" y="1280043"/>
                  <a:pt x="690947" y="1285282"/>
                  <a:pt x="703711" y="1290044"/>
                </a:cubicBezTo>
                <a:cubicBezTo>
                  <a:pt x="703749" y="1288806"/>
                  <a:pt x="704539" y="1287711"/>
                  <a:pt x="705711" y="1287282"/>
                </a:cubicBezTo>
                <a:cubicBezTo>
                  <a:pt x="721237" y="1280615"/>
                  <a:pt x="759337" y="1268708"/>
                  <a:pt x="768862" y="1292426"/>
                </a:cubicBezTo>
                <a:cubicBezTo>
                  <a:pt x="776196" y="1310428"/>
                  <a:pt x="755717" y="1310523"/>
                  <a:pt x="743525" y="1308999"/>
                </a:cubicBezTo>
                <a:cubicBezTo>
                  <a:pt x="726161" y="1305199"/>
                  <a:pt x="709311" y="1299350"/>
                  <a:pt x="693328" y="1291568"/>
                </a:cubicBezTo>
                <a:cubicBezTo>
                  <a:pt x="678231" y="1286568"/>
                  <a:pt x="663630" y="1280195"/>
                  <a:pt x="649704" y="1272518"/>
                </a:cubicBezTo>
                <a:cubicBezTo>
                  <a:pt x="653190" y="1285558"/>
                  <a:pt x="659067" y="1297826"/>
                  <a:pt x="667040" y="1308713"/>
                </a:cubicBezTo>
                <a:cubicBezTo>
                  <a:pt x="677517" y="1313857"/>
                  <a:pt x="700663" y="1326334"/>
                  <a:pt x="687042" y="1336050"/>
                </a:cubicBezTo>
                <a:cubicBezTo>
                  <a:pt x="673421" y="1345766"/>
                  <a:pt x="659991" y="1321382"/>
                  <a:pt x="657705" y="1311380"/>
                </a:cubicBezTo>
                <a:cubicBezTo>
                  <a:pt x="657419" y="1310180"/>
                  <a:pt x="657914" y="1308923"/>
                  <a:pt x="658943" y="1308237"/>
                </a:cubicBezTo>
                <a:cubicBezTo>
                  <a:pt x="651504" y="1296198"/>
                  <a:pt x="645856" y="1283139"/>
                  <a:pt x="642179" y="1269470"/>
                </a:cubicBezTo>
                <a:cubicBezTo>
                  <a:pt x="641979" y="1268880"/>
                  <a:pt x="641979" y="1268251"/>
                  <a:pt x="642179" y="1267661"/>
                </a:cubicBezTo>
                <a:cubicBezTo>
                  <a:pt x="629206" y="1258717"/>
                  <a:pt x="617138" y="1248506"/>
                  <a:pt x="606175" y="1237180"/>
                </a:cubicBezTo>
                <a:cubicBezTo>
                  <a:pt x="603879" y="1245201"/>
                  <a:pt x="603517" y="1253659"/>
                  <a:pt x="605127" y="1261850"/>
                </a:cubicBezTo>
                <a:cubicBezTo>
                  <a:pt x="605575" y="1262041"/>
                  <a:pt x="605965" y="1262336"/>
                  <a:pt x="606270" y="1262708"/>
                </a:cubicBezTo>
                <a:cubicBezTo>
                  <a:pt x="611089" y="1267460"/>
                  <a:pt x="614052" y="1273776"/>
                  <a:pt x="614652" y="1280519"/>
                </a:cubicBezTo>
                <a:cubicBezTo>
                  <a:pt x="614652" y="1285282"/>
                  <a:pt x="612175" y="1290521"/>
                  <a:pt x="606651" y="1290521"/>
                </a:cubicBezTo>
                <a:cubicBezTo>
                  <a:pt x="602832" y="1290054"/>
                  <a:pt x="599498" y="1287692"/>
                  <a:pt x="597793" y="1284234"/>
                </a:cubicBezTo>
                <a:cubicBezTo>
                  <a:pt x="597793" y="1283663"/>
                  <a:pt x="597793" y="1283663"/>
                  <a:pt x="597793" y="1283663"/>
                </a:cubicBezTo>
                <a:cubicBezTo>
                  <a:pt x="596802" y="1281843"/>
                  <a:pt x="596097" y="1279881"/>
                  <a:pt x="595697" y="1277852"/>
                </a:cubicBezTo>
                <a:cubicBezTo>
                  <a:pt x="594802" y="1272556"/>
                  <a:pt x="596107" y="1267118"/>
                  <a:pt x="599317" y="1262803"/>
                </a:cubicBezTo>
                <a:cubicBezTo>
                  <a:pt x="597536" y="1253087"/>
                  <a:pt x="598155" y="1243076"/>
                  <a:pt x="601126" y="1233656"/>
                </a:cubicBezTo>
                <a:cubicBezTo>
                  <a:pt x="601203" y="1233180"/>
                  <a:pt x="601441" y="1232742"/>
                  <a:pt x="601793" y="1232418"/>
                </a:cubicBezTo>
                <a:cubicBezTo>
                  <a:pt x="589982" y="1219845"/>
                  <a:pt x="578743" y="1206891"/>
                  <a:pt x="567503" y="1194318"/>
                </a:cubicBezTo>
                <a:cubicBezTo>
                  <a:pt x="566922" y="1193737"/>
                  <a:pt x="566617" y="1192946"/>
                  <a:pt x="566646" y="1192127"/>
                </a:cubicBezTo>
                <a:lnTo>
                  <a:pt x="491208" y="1192127"/>
                </a:lnTo>
                <a:cubicBezTo>
                  <a:pt x="499781" y="1202986"/>
                  <a:pt x="504067" y="1214416"/>
                  <a:pt x="499018" y="1224798"/>
                </a:cubicBezTo>
                <a:cubicBezTo>
                  <a:pt x="484064" y="1255945"/>
                  <a:pt x="420437" y="1225846"/>
                  <a:pt x="400530" y="1216892"/>
                </a:cubicBezTo>
                <a:cubicBezTo>
                  <a:pt x="380585" y="1207720"/>
                  <a:pt x="361468" y="1196852"/>
                  <a:pt x="343380" y="1184412"/>
                </a:cubicBezTo>
                <a:cubicBezTo>
                  <a:pt x="348466" y="1189136"/>
                  <a:pt x="353305" y="1194128"/>
                  <a:pt x="357858" y="1199366"/>
                </a:cubicBezTo>
                <a:cubicBezTo>
                  <a:pt x="369574" y="1212892"/>
                  <a:pt x="378051" y="1228894"/>
                  <a:pt x="390719" y="1241467"/>
                </a:cubicBezTo>
                <a:cubicBezTo>
                  <a:pt x="399292" y="1250039"/>
                  <a:pt x="409579" y="1254421"/>
                  <a:pt x="408817" y="1267565"/>
                </a:cubicBezTo>
                <a:cubicBezTo>
                  <a:pt x="408769" y="1269280"/>
                  <a:pt x="407388" y="1270661"/>
                  <a:pt x="405673" y="1270709"/>
                </a:cubicBezTo>
                <a:cubicBezTo>
                  <a:pt x="371764" y="1273947"/>
                  <a:pt x="332712" y="1272518"/>
                  <a:pt x="308995" y="1243943"/>
                </a:cubicBezTo>
                <a:cubicBezTo>
                  <a:pt x="304642" y="1238600"/>
                  <a:pt x="300965" y="1232751"/>
                  <a:pt x="298041" y="1226513"/>
                </a:cubicBezTo>
                <a:cubicBezTo>
                  <a:pt x="303184" y="1238514"/>
                  <a:pt x="307756" y="1250420"/>
                  <a:pt x="312709" y="1262422"/>
                </a:cubicBezTo>
                <a:cubicBezTo>
                  <a:pt x="319186" y="1278519"/>
                  <a:pt x="336427" y="1321001"/>
                  <a:pt x="311090" y="1331573"/>
                </a:cubicBezTo>
                <a:cubicBezTo>
                  <a:pt x="285754" y="1342146"/>
                  <a:pt x="266608" y="1304046"/>
                  <a:pt x="264322" y="1285567"/>
                </a:cubicBezTo>
                <a:cubicBezTo>
                  <a:pt x="260608" y="1255088"/>
                  <a:pt x="258131" y="1224703"/>
                  <a:pt x="254797" y="1194413"/>
                </a:cubicBezTo>
                <a:cubicBezTo>
                  <a:pt x="253559" y="1210615"/>
                  <a:pt x="250359" y="1226608"/>
                  <a:pt x="245272" y="1242038"/>
                </a:cubicBezTo>
                <a:cubicBezTo>
                  <a:pt x="238891" y="1261088"/>
                  <a:pt x="227460" y="1283567"/>
                  <a:pt x="203458" y="1280138"/>
                </a:cubicBezTo>
                <a:cubicBezTo>
                  <a:pt x="179455" y="1276709"/>
                  <a:pt x="181550" y="1254611"/>
                  <a:pt x="188980" y="1237466"/>
                </a:cubicBezTo>
                <a:cubicBezTo>
                  <a:pt x="195361" y="1222893"/>
                  <a:pt x="204696" y="1209749"/>
                  <a:pt x="211935" y="1195652"/>
                </a:cubicBezTo>
                <a:cubicBezTo>
                  <a:pt x="221784" y="1175944"/>
                  <a:pt x="229023" y="1155037"/>
                  <a:pt x="233461" y="1133453"/>
                </a:cubicBezTo>
                <a:cubicBezTo>
                  <a:pt x="204096" y="1161219"/>
                  <a:pt x="171739" y="1185622"/>
                  <a:pt x="136973" y="1206224"/>
                </a:cubicBezTo>
                <a:cubicBezTo>
                  <a:pt x="119447" y="1216511"/>
                  <a:pt x="86395" y="1239657"/>
                  <a:pt x="67917" y="1218321"/>
                </a:cubicBezTo>
                <a:cubicBezTo>
                  <a:pt x="46200" y="1193270"/>
                  <a:pt x="100397" y="1163933"/>
                  <a:pt x="152118" y="1143169"/>
                </a:cubicBezTo>
                <a:cubicBezTo>
                  <a:pt x="127972" y="1147665"/>
                  <a:pt x="103579" y="1150684"/>
                  <a:pt x="79061" y="1152217"/>
                </a:cubicBezTo>
                <a:cubicBezTo>
                  <a:pt x="65250" y="1153170"/>
                  <a:pt x="861" y="1164791"/>
                  <a:pt x="4" y="1138502"/>
                </a:cubicBezTo>
                <a:cubicBezTo>
                  <a:pt x="-282" y="1127453"/>
                  <a:pt x="14482" y="1116308"/>
                  <a:pt x="22483" y="1111165"/>
                </a:cubicBezTo>
                <a:cubicBezTo>
                  <a:pt x="38285" y="1102126"/>
                  <a:pt x="56192" y="1097392"/>
                  <a:pt x="74394" y="1097449"/>
                </a:cubicBezTo>
                <a:cubicBezTo>
                  <a:pt x="105341" y="1096010"/>
                  <a:pt x="136354" y="1096906"/>
                  <a:pt x="167167" y="1100116"/>
                </a:cubicBezTo>
                <a:lnTo>
                  <a:pt x="144212" y="1093067"/>
                </a:lnTo>
                <a:cubicBezTo>
                  <a:pt x="126181" y="1088514"/>
                  <a:pt x="108655" y="1082133"/>
                  <a:pt x="91920" y="1074017"/>
                </a:cubicBezTo>
                <a:cubicBezTo>
                  <a:pt x="65726" y="1060206"/>
                  <a:pt x="36103" y="1029726"/>
                  <a:pt x="42485" y="997817"/>
                </a:cubicBezTo>
                <a:cubicBezTo>
                  <a:pt x="42780" y="996750"/>
                  <a:pt x="43609" y="995922"/>
                  <a:pt x="44676" y="995627"/>
                </a:cubicBezTo>
                <a:cubicBezTo>
                  <a:pt x="76299" y="990959"/>
                  <a:pt x="100492" y="1010962"/>
                  <a:pt x="125638" y="1027250"/>
                </a:cubicBezTo>
                <a:cubicBezTo>
                  <a:pt x="155166" y="1046395"/>
                  <a:pt x="185551" y="1064111"/>
                  <a:pt x="216602" y="1080780"/>
                </a:cubicBezTo>
                <a:cubicBezTo>
                  <a:pt x="181121" y="1047128"/>
                  <a:pt x="149203" y="1009914"/>
                  <a:pt x="121352" y="969719"/>
                </a:cubicBezTo>
                <a:cubicBezTo>
                  <a:pt x="106703" y="949106"/>
                  <a:pt x="95778" y="926094"/>
                  <a:pt x="89062" y="901710"/>
                </a:cubicBezTo>
                <a:cubicBezTo>
                  <a:pt x="86681" y="891233"/>
                  <a:pt x="82871" y="874183"/>
                  <a:pt x="93539" y="866563"/>
                </a:cubicBezTo>
                <a:cubicBezTo>
                  <a:pt x="106588" y="857228"/>
                  <a:pt x="116209" y="872087"/>
                  <a:pt x="124210" y="880850"/>
                </a:cubicBezTo>
                <a:cubicBezTo>
                  <a:pt x="140488" y="898710"/>
                  <a:pt x="155756" y="917474"/>
                  <a:pt x="169930" y="937048"/>
                </a:cubicBezTo>
                <a:cubicBezTo>
                  <a:pt x="181836" y="953336"/>
                  <a:pt x="192790" y="970195"/>
                  <a:pt x="202981" y="987435"/>
                </a:cubicBezTo>
                <a:lnTo>
                  <a:pt x="202981" y="835035"/>
                </a:lnTo>
                <a:cubicBezTo>
                  <a:pt x="201629" y="834759"/>
                  <a:pt x="200667" y="833559"/>
                  <a:pt x="200695" y="832178"/>
                </a:cubicBezTo>
                <a:cubicBezTo>
                  <a:pt x="200695" y="831130"/>
                  <a:pt x="200695" y="830082"/>
                  <a:pt x="200695" y="828939"/>
                </a:cubicBezTo>
                <a:cubicBezTo>
                  <a:pt x="200362" y="828501"/>
                  <a:pt x="200200" y="827958"/>
                  <a:pt x="200219" y="827415"/>
                </a:cubicBezTo>
                <a:lnTo>
                  <a:pt x="200219" y="825605"/>
                </a:lnTo>
                <a:cubicBezTo>
                  <a:pt x="194409" y="798745"/>
                  <a:pt x="160690" y="772551"/>
                  <a:pt x="143069" y="754454"/>
                </a:cubicBezTo>
                <a:cubicBezTo>
                  <a:pt x="126791" y="738594"/>
                  <a:pt x="111722" y="721526"/>
                  <a:pt x="98016" y="703400"/>
                </a:cubicBezTo>
                <a:cubicBezTo>
                  <a:pt x="66679" y="659680"/>
                  <a:pt x="60011" y="608626"/>
                  <a:pt x="58868" y="556143"/>
                </a:cubicBezTo>
                <a:cubicBezTo>
                  <a:pt x="58811" y="555829"/>
                  <a:pt x="58811" y="555505"/>
                  <a:pt x="58868" y="555191"/>
                </a:cubicBezTo>
                <a:lnTo>
                  <a:pt x="58011" y="555191"/>
                </a:lnTo>
                <a:cubicBezTo>
                  <a:pt x="54487" y="553285"/>
                  <a:pt x="57630" y="547952"/>
                  <a:pt x="61154" y="549856"/>
                </a:cubicBezTo>
                <a:cubicBezTo>
                  <a:pt x="148689" y="595577"/>
                  <a:pt x="191742" y="685112"/>
                  <a:pt x="202791" y="779028"/>
                </a:cubicBezTo>
                <a:lnTo>
                  <a:pt x="202791" y="647012"/>
                </a:lnTo>
                <a:cubicBezTo>
                  <a:pt x="201972" y="646850"/>
                  <a:pt x="201276" y="646326"/>
                  <a:pt x="200886" y="645583"/>
                </a:cubicBezTo>
                <a:cubicBezTo>
                  <a:pt x="196695" y="637677"/>
                  <a:pt x="191551" y="628724"/>
                  <a:pt x="182789" y="626533"/>
                </a:cubicBezTo>
                <a:cubicBezTo>
                  <a:pt x="182169" y="626723"/>
                  <a:pt x="181503" y="626723"/>
                  <a:pt x="180883" y="626533"/>
                </a:cubicBezTo>
                <a:cubicBezTo>
                  <a:pt x="174826" y="625456"/>
                  <a:pt x="169282" y="622447"/>
                  <a:pt x="165072" y="617960"/>
                </a:cubicBezTo>
                <a:cubicBezTo>
                  <a:pt x="161738" y="614312"/>
                  <a:pt x="160909" y="609016"/>
                  <a:pt x="162976" y="604530"/>
                </a:cubicBezTo>
                <a:cubicBezTo>
                  <a:pt x="166310" y="599101"/>
                  <a:pt x="171930" y="601196"/>
                  <a:pt x="175835" y="604530"/>
                </a:cubicBezTo>
                <a:cubicBezTo>
                  <a:pt x="180817" y="608883"/>
                  <a:pt x="184446" y="614569"/>
                  <a:pt x="186313" y="620913"/>
                </a:cubicBezTo>
                <a:cubicBezTo>
                  <a:pt x="193323" y="623961"/>
                  <a:pt x="199114" y="629257"/>
                  <a:pt x="202791" y="635962"/>
                </a:cubicBezTo>
                <a:lnTo>
                  <a:pt x="202791" y="623485"/>
                </a:lnTo>
                <a:cubicBezTo>
                  <a:pt x="202077" y="622894"/>
                  <a:pt x="201629" y="622037"/>
                  <a:pt x="201553" y="621104"/>
                </a:cubicBezTo>
                <a:cubicBezTo>
                  <a:pt x="199114" y="603949"/>
                  <a:pt x="191885" y="587842"/>
                  <a:pt x="180693" y="574622"/>
                </a:cubicBezTo>
                <a:cubicBezTo>
                  <a:pt x="171435" y="571345"/>
                  <a:pt x="163424" y="565297"/>
                  <a:pt x="157738" y="557286"/>
                </a:cubicBezTo>
                <a:cubicBezTo>
                  <a:pt x="153070" y="550809"/>
                  <a:pt x="147736" y="538808"/>
                  <a:pt x="154880" y="531759"/>
                </a:cubicBezTo>
                <a:cubicBezTo>
                  <a:pt x="154937" y="531711"/>
                  <a:pt x="155004" y="531664"/>
                  <a:pt x="155061" y="531616"/>
                </a:cubicBezTo>
                <a:cubicBezTo>
                  <a:pt x="161367" y="526873"/>
                  <a:pt x="170320" y="528130"/>
                  <a:pt x="175073" y="534426"/>
                </a:cubicBezTo>
                <a:cubicBezTo>
                  <a:pt x="181760" y="544342"/>
                  <a:pt x="184941" y="556210"/>
                  <a:pt x="184122" y="568145"/>
                </a:cubicBezTo>
                <a:cubicBezTo>
                  <a:pt x="184122" y="568716"/>
                  <a:pt x="184122" y="568716"/>
                  <a:pt x="184122" y="568716"/>
                </a:cubicBezTo>
                <a:lnTo>
                  <a:pt x="184693" y="569573"/>
                </a:lnTo>
                <a:cubicBezTo>
                  <a:pt x="185951" y="569954"/>
                  <a:pt x="186798" y="571116"/>
                  <a:pt x="186789" y="572431"/>
                </a:cubicBezTo>
                <a:cubicBezTo>
                  <a:pt x="193313" y="581051"/>
                  <a:pt x="198724" y="590462"/>
                  <a:pt x="202886" y="600434"/>
                </a:cubicBezTo>
                <a:lnTo>
                  <a:pt x="202886" y="293443"/>
                </a:lnTo>
                <a:lnTo>
                  <a:pt x="203934" y="293443"/>
                </a:lnTo>
                <a:cubicBezTo>
                  <a:pt x="207134" y="270358"/>
                  <a:pt x="213783" y="247884"/>
                  <a:pt x="223651" y="226768"/>
                </a:cubicBezTo>
                <a:cubicBezTo>
                  <a:pt x="222146" y="226267"/>
                  <a:pt x="221269" y="224692"/>
                  <a:pt x="221650" y="223149"/>
                </a:cubicBezTo>
                <a:cubicBezTo>
                  <a:pt x="226737" y="195767"/>
                  <a:pt x="235690" y="169246"/>
                  <a:pt x="248225" y="144377"/>
                </a:cubicBezTo>
                <a:cubicBezTo>
                  <a:pt x="245311" y="132661"/>
                  <a:pt x="243805" y="120637"/>
                  <a:pt x="243748" y="108563"/>
                </a:cubicBezTo>
                <a:cubicBezTo>
                  <a:pt x="239691" y="103102"/>
                  <a:pt x="238071" y="96209"/>
                  <a:pt x="239272" y="89513"/>
                </a:cubicBezTo>
                <a:cubicBezTo>
                  <a:pt x="240224" y="84941"/>
                  <a:pt x="243177" y="76750"/>
                  <a:pt x="248797" y="77321"/>
                </a:cubicBezTo>
                <a:cubicBezTo>
                  <a:pt x="254416" y="77893"/>
                  <a:pt x="257750" y="85798"/>
                  <a:pt x="257750" y="90466"/>
                </a:cubicBezTo>
                <a:cubicBezTo>
                  <a:pt x="257883" y="97986"/>
                  <a:pt x="255864" y="105388"/>
                  <a:pt x="251940" y="111802"/>
                </a:cubicBezTo>
                <a:cubicBezTo>
                  <a:pt x="251626" y="112542"/>
                  <a:pt x="250997" y="113102"/>
                  <a:pt x="250225" y="113326"/>
                </a:cubicBezTo>
                <a:cubicBezTo>
                  <a:pt x="250521" y="121103"/>
                  <a:pt x="251444" y="128843"/>
                  <a:pt x="252988" y="136472"/>
                </a:cubicBezTo>
                <a:cubicBezTo>
                  <a:pt x="254607" y="133995"/>
                  <a:pt x="256226" y="131423"/>
                  <a:pt x="257941" y="129042"/>
                </a:cubicBezTo>
                <a:cubicBezTo>
                  <a:pt x="260989" y="124756"/>
                  <a:pt x="264227" y="120851"/>
                  <a:pt x="267466" y="116945"/>
                </a:cubicBezTo>
                <a:lnTo>
                  <a:pt x="266894" y="115993"/>
                </a:lnTo>
                <a:cubicBezTo>
                  <a:pt x="264370" y="105861"/>
                  <a:pt x="264370" y="95263"/>
                  <a:pt x="266894" y="85132"/>
                </a:cubicBezTo>
                <a:cubicBezTo>
                  <a:pt x="267971" y="79226"/>
                  <a:pt x="268923" y="73321"/>
                  <a:pt x="269752" y="67415"/>
                </a:cubicBezTo>
                <a:cubicBezTo>
                  <a:pt x="269561" y="66827"/>
                  <a:pt x="269561" y="66194"/>
                  <a:pt x="269752" y="65605"/>
                </a:cubicBezTo>
                <a:cubicBezTo>
                  <a:pt x="269752" y="65129"/>
                  <a:pt x="269752" y="64272"/>
                  <a:pt x="269752" y="64272"/>
                </a:cubicBezTo>
                <a:cubicBezTo>
                  <a:pt x="257655" y="46936"/>
                  <a:pt x="264418" y="26077"/>
                  <a:pt x="279277" y="12266"/>
                </a:cubicBezTo>
                <a:cubicBezTo>
                  <a:pt x="279438" y="12108"/>
                  <a:pt x="279629" y="11969"/>
                  <a:pt x="279820" y="11851"/>
                </a:cubicBezTo>
                <a:cubicBezTo>
                  <a:pt x="281315" y="10960"/>
                  <a:pt x="283239" y="11443"/>
                  <a:pt x="284134" y="12932"/>
                </a:cubicBezTo>
                <a:cubicBezTo>
                  <a:pt x="293088" y="31316"/>
                  <a:pt x="296707" y="57223"/>
                  <a:pt x="276038" y="68749"/>
                </a:cubicBezTo>
                <a:lnTo>
                  <a:pt x="276038" y="71606"/>
                </a:lnTo>
                <a:cubicBezTo>
                  <a:pt x="272266" y="84554"/>
                  <a:pt x="271171" y="98131"/>
                  <a:pt x="272800" y="111516"/>
                </a:cubicBezTo>
                <a:cubicBezTo>
                  <a:pt x="289754" y="92371"/>
                  <a:pt x="306899" y="76273"/>
                  <a:pt x="315567" y="51032"/>
                </a:cubicBezTo>
                <a:cubicBezTo>
                  <a:pt x="315472" y="50593"/>
                  <a:pt x="315472" y="50138"/>
                  <a:pt x="315567" y="49699"/>
                </a:cubicBezTo>
                <a:cubicBezTo>
                  <a:pt x="313472" y="37769"/>
                  <a:pt x="314319" y="25506"/>
                  <a:pt x="318043" y="13980"/>
                </a:cubicBezTo>
                <a:cubicBezTo>
                  <a:pt x="320520" y="7979"/>
                  <a:pt x="326806" y="-2022"/>
                  <a:pt x="334617" y="35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7"/>
          <p:cNvSpPr/>
          <p:nvPr/>
        </p:nvSpPr>
        <p:spPr>
          <a:xfrm>
            <a:off x="10421467" y="-41350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7"/>
          <p:cNvSpPr txBox="1">
            <a:spLocks noGrp="1"/>
          </p:cNvSpPr>
          <p:nvPr>
            <p:ph type="subTitle" idx="1"/>
          </p:nvPr>
        </p:nvSpPr>
        <p:spPr>
          <a:xfrm>
            <a:off x="3159300" y="3000350"/>
            <a:ext cx="5873400" cy="717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 b="1"/>
            </a:lvl1pPr>
            <a:lvl2pPr lvl="1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2pPr>
            <a:lvl3pPr lvl="2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3pPr>
            <a:lvl4pPr lvl="3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4pPr>
            <a:lvl5pPr lvl="4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5pPr>
            <a:lvl6pPr lvl="5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6pPr>
            <a:lvl7pPr lvl="6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7pPr>
            <a:lvl8pPr lvl="7" rtl="0">
              <a:spcBef>
                <a:spcPts val="2100"/>
              </a:spcBef>
              <a:spcAft>
                <a:spcPts val="0"/>
              </a:spcAft>
              <a:buSzPts val="2100"/>
              <a:buNone/>
              <a:defRPr sz="2100" b="1"/>
            </a:lvl8pPr>
            <a:lvl9pPr lvl="8" rtl="0">
              <a:spcBef>
                <a:spcPts val="2100"/>
              </a:spcBef>
              <a:spcAft>
                <a:spcPts val="2100"/>
              </a:spcAft>
              <a:buSzPts val="2100"/>
              <a:buNone/>
              <a:defRPr sz="2100" b="1"/>
            </a:lvl9pPr>
          </a:lstStyle>
          <a:p>
            <a:endParaRPr/>
          </a:p>
        </p:txBody>
      </p:sp>
      <p:sp>
        <p:nvSpPr>
          <p:cNvPr id="223" name="Google Shape;223;p17"/>
          <p:cNvSpPr txBox="1">
            <a:spLocks noGrp="1"/>
          </p:cNvSpPr>
          <p:nvPr>
            <p:ph type="title"/>
          </p:nvPr>
        </p:nvSpPr>
        <p:spPr>
          <a:xfrm>
            <a:off x="3159300" y="1762700"/>
            <a:ext cx="5873400" cy="1341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bril Fatface"/>
              <a:buNone/>
              <a:defRPr sz="8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24" name="Google Shape;224;p17"/>
          <p:cNvSpPr txBox="1">
            <a:spLocks noGrp="1"/>
          </p:cNvSpPr>
          <p:nvPr>
            <p:ph type="body" idx="2"/>
          </p:nvPr>
        </p:nvSpPr>
        <p:spPr>
          <a:xfrm>
            <a:off x="3159300" y="3407950"/>
            <a:ext cx="5873400" cy="1341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25" name="Google Shape;225;p17"/>
          <p:cNvSpPr/>
          <p:nvPr/>
        </p:nvSpPr>
        <p:spPr>
          <a:xfrm rot="5400000">
            <a:off x="-462658" y="43667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Libre Baskerville"/>
              <a:buNone/>
              <a:defRPr sz="4000" i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reat Vibes"/>
              <a:buNone/>
              <a:defRPr sz="4000" i="1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5" r:id="rId4"/>
    <p:sldLayoutId id="2147483656" r:id="rId5"/>
    <p:sldLayoutId id="2147483659" r:id="rId6"/>
    <p:sldLayoutId id="214748366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0"/>
          <p:cNvSpPr txBox="1">
            <a:spLocks noGrp="1"/>
          </p:cNvSpPr>
          <p:nvPr>
            <p:ph type="title"/>
          </p:nvPr>
        </p:nvSpPr>
        <p:spPr>
          <a:xfrm>
            <a:off x="168442" y="1287079"/>
            <a:ext cx="11766884" cy="3658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преподавания фонетики для детей-мигрантов</a:t>
            </a:r>
            <a:endParaRPr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9" name="Google Shape;269;p20"/>
          <p:cNvSpPr txBox="1">
            <a:spLocks noGrp="1"/>
          </p:cNvSpPr>
          <p:nvPr>
            <p:ph type="subTitle" idx="1"/>
          </p:nvPr>
        </p:nvSpPr>
        <p:spPr>
          <a:xfrm>
            <a:off x="2062282" y="4498824"/>
            <a:ext cx="8301789" cy="244211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русского языка и литературы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Лупанова Алиса Павловна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№12» г. о. Мытищи</a:t>
            </a:r>
            <a:endParaRPr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276;p21">
            <a:extLst>
              <a:ext uri="{FF2B5EF4-FFF2-40B4-BE49-F238E27FC236}">
                <a16:creationId xmlns:a16="http://schemas.microsoft.com/office/drawing/2014/main" id="{DD3FD153-5BC8-71F6-D65E-42A63D5A9990}"/>
              </a:ext>
            </a:extLst>
          </p:cNvPr>
          <p:cNvSpPr txBox="1">
            <a:spLocks/>
          </p:cNvSpPr>
          <p:nvPr/>
        </p:nvSpPr>
        <p:spPr>
          <a:xfrm>
            <a:off x="1606445" y="719667"/>
            <a:ext cx="9542418" cy="2396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9pPr>
          </a:lstStyle>
          <a:p>
            <a:pPr marL="0" indent="0">
              <a:buFont typeface="Maitree Medium"/>
              <a:buNone/>
            </a:pP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Диагностика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важный этап для работы с детьми-билингвами.</a:t>
            </a:r>
            <a:endParaRPr lang="ru-RU" sz="3000" dirty="0">
              <a:solidFill>
                <a:schemeClr val="tx1"/>
              </a:solidFill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1F69DB52-B35F-1591-EF82-ED889A2AA9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252230"/>
              </p:ext>
            </p:extLst>
          </p:nvPr>
        </p:nvGraphicFramePr>
        <p:xfrm>
          <a:off x="0" y="1791866"/>
          <a:ext cx="6016487" cy="475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E918563-838A-A961-ECD6-3A421E8BE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3149372"/>
              </p:ext>
            </p:extLst>
          </p:nvPr>
        </p:nvGraphicFramePr>
        <p:xfrm>
          <a:off x="5274365" y="1791866"/>
          <a:ext cx="5950226" cy="475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2"/>
          <p:cNvSpPr/>
          <p:nvPr/>
        </p:nvSpPr>
        <p:spPr>
          <a:xfrm>
            <a:off x="1130084" y="1293223"/>
            <a:ext cx="850215" cy="764704"/>
          </a:xfrm>
          <a:custGeom>
            <a:avLst/>
            <a:gdLst/>
            <a:ahLst/>
            <a:cxnLst/>
            <a:rect l="l" t="t" r="r" b="b"/>
            <a:pathLst>
              <a:path w="1268978" h="1409592" extrusionOk="0">
                <a:moveTo>
                  <a:pt x="603410" y="773"/>
                </a:moveTo>
                <a:cubicBezTo>
                  <a:pt x="407429" y="-2028"/>
                  <a:pt x="223743" y="117059"/>
                  <a:pt x="110023" y="276685"/>
                </a:cubicBezTo>
                <a:cubicBezTo>
                  <a:pt x="59635" y="347447"/>
                  <a:pt x="20303" y="427526"/>
                  <a:pt x="6269" y="513236"/>
                </a:cubicBezTo>
                <a:cubicBezTo>
                  <a:pt x="-13309" y="632942"/>
                  <a:pt x="17148" y="755006"/>
                  <a:pt x="54564" y="870289"/>
                </a:cubicBezTo>
                <a:cubicBezTo>
                  <a:pt x="111851" y="1046957"/>
                  <a:pt x="195527" y="1229523"/>
                  <a:pt x="354771" y="1325081"/>
                </a:cubicBezTo>
                <a:cubicBezTo>
                  <a:pt x="452923" y="1384049"/>
                  <a:pt x="569857" y="1403214"/>
                  <a:pt x="684197" y="1408875"/>
                </a:cubicBezTo>
                <a:cubicBezTo>
                  <a:pt x="759381" y="1412619"/>
                  <a:pt x="836688" y="1410644"/>
                  <a:pt x="907008" y="1383725"/>
                </a:cubicBezTo>
                <a:cubicBezTo>
                  <a:pt x="969396" y="1359813"/>
                  <a:pt x="1022969" y="1317503"/>
                  <a:pt x="1071794" y="1271892"/>
                </a:cubicBezTo>
                <a:cubicBezTo>
                  <a:pt x="1177937" y="1172796"/>
                  <a:pt x="1279333" y="1027940"/>
                  <a:pt x="1268306" y="875625"/>
                </a:cubicBezTo>
                <a:cubicBezTo>
                  <a:pt x="1258517" y="740441"/>
                  <a:pt x="1149072" y="642052"/>
                  <a:pt x="1087126" y="528391"/>
                </a:cubicBezTo>
                <a:cubicBezTo>
                  <a:pt x="1027362" y="418681"/>
                  <a:pt x="1023971" y="285383"/>
                  <a:pt x="951912" y="182985"/>
                </a:cubicBezTo>
                <a:cubicBezTo>
                  <a:pt x="874163" y="72449"/>
                  <a:pt x="738152" y="2719"/>
                  <a:pt x="603410" y="77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22"/>
          <p:cNvSpPr/>
          <p:nvPr/>
        </p:nvSpPr>
        <p:spPr>
          <a:xfrm>
            <a:off x="6884353" y="1317595"/>
            <a:ext cx="850215" cy="764704"/>
          </a:xfrm>
          <a:custGeom>
            <a:avLst/>
            <a:gdLst/>
            <a:ahLst/>
            <a:cxnLst/>
            <a:rect l="l" t="t" r="r" b="b"/>
            <a:pathLst>
              <a:path w="1268978" h="1409592" extrusionOk="0">
                <a:moveTo>
                  <a:pt x="603410" y="773"/>
                </a:moveTo>
                <a:cubicBezTo>
                  <a:pt x="407429" y="-2028"/>
                  <a:pt x="223743" y="117059"/>
                  <a:pt x="110023" y="276685"/>
                </a:cubicBezTo>
                <a:cubicBezTo>
                  <a:pt x="59635" y="347447"/>
                  <a:pt x="20303" y="427526"/>
                  <a:pt x="6269" y="513236"/>
                </a:cubicBezTo>
                <a:cubicBezTo>
                  <a:pt x="-13309" y="632942"/>
                  <a:pt x="17148" y="755006"/>
                  <a:pt x="54564" y="870289"/>
                </a:cubicBezTo>
                <a:cubicBezTo>
                  <a:pt x="111851" y="1046957"/>
                  <a:pt x="195527" y="1229523"/>
                  <a:pt x="354771" y="1325081"/>
                </a:cubicBezTo>
                <a:cubicBezTo>
                  <a:pt x="452923" y="1384049"/>
                  <a:pt x="569857" y="1403214"/>
                  <a:pt x="684197" y="1408875"/>
                </a:cubicBezTo>
                <a:cubicBezTo>
                  <a:pt x="759381" y="1412619"/>
                  <a:pt x="836688" y="1410644"/>
                  <a:pt x="907008" y="1383725"/>
                </a:cubicBezTo>
                <a:cubicBezTo>
                  <a:pt x="969396" y="1359813"/>
                  <a:pt x="1022969" y="1317503"/>
                  <a:pt x="1071794" y="1271892"/>
                </a:cubicBezTo>
                <a:cubicBezTo>
                  <a:pt x="1177937" y="1172796"/>
                  <a:pt x="1279333" y="1027940"/>
                  <a:pt x="1268306" y="875625"/>
                </a:cubicBezTo>
                <a:cubicBezTo>
                  <a:pt x="1258517" y="740441"/>
                  <a:pt x="1149072" y="642052"/>
                  <a:pt x="1087126" y="528391"/>
                </a:cubicBezTo>
                <a:cubicBezTo>
                  <a:pt x="1027362" y="418681"/>
                  <a:pt x="1023971" y="285383"/>
                  <a:pt x="951912" y="182985"/>
                </a:cubicBezTo>
                <a:cubicBezTo>
                  <a:pt x="874163" y="72449"/>
                  <a:pt x="738152" y="2719"/>
                  <a:pt x="603410" y="77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2"/>
          <p:cNvSpPr/>
          <p:nvPr/>
        </p:nvSpPr>
        <p:spPr>
          <a:xfrm>
            <a:off x="1203051" y="4214843"/>
            <a:ext cx="850215" cy="764704"/>
          </a:xfrm>
          <a:custGeom>
            <a:avLst/>
            <a:gdLst/>
            <a:ahLst/>
            <a:cxnLst/>
            <a:rect l="l" t="t" r="r" b="b"/>
            <a:pathLst>
              <a:path w="1268978" h="1409592" extrusionOk="0">
                <a:moveTo>
                  <a:pt x="603410" y="773"/>
                </a:moveTo>
                <a:cubicBezTo>
                  <a:pt x="407429" y="-2028"/>
                  <a:pt x="223743" y="117059"/>
                  <a:pt x="110023" y="276685"/>
                </a:cubicBezTo>
                <a:cubicBezTo>
                  <a:pt x="59635" y="347447"/>
                  <a:pt x="20303" y="427526"/>
                  <a:pt x="6269" y="513236"/>
                </a:cubicBezTo>
                <a:cubicBezTo>
                  <a:pt x="-13309" y="632942"/>
                  <a:pt x="17148" y="755006"/>
                  <a:pt x="54564" y="870289"/>
                </a:cubicBezTo>
                <a:cubicBezTo>
                  <a:pt x="111851" y="1046957"/>
                  <a:pt x="195527" y="1229523"/>
                  <a:pt x="354771" y="1325081"/>
                </a:cubicBezTo>
                <a:cubicBezTo>
                  <a:pt x="452923" y="1384049"/>
                  <a:pt x="569857" y="1403214"/>
                  <a:pt x="684197" y="1408875"/>
                </a:cubicBezTo>
                <a:cubicBezTo>
                  <a:pt x="759381" y="1412619"/>
                  <a:pt x="836688" y="1410644"/>
                  <a:pt x="907008" y="1383725"/>
                </a:cubicBezTo>
                <a:cubicBezTo>
                  <a:pt x="969396" y="1359813"/>
                  <a:pt x="1022969" y="1317503"/>
                  <a:pt x="1071794" y="1271892"/>
                </a:cubicBezTo>
                <a:cubicBezTo>
                  <a:pt x="1177937" y="1172796"/>
                  <a:pt x="1279333" y="1027940"/>
                  <a:pt x="1268306" y="875625"/>
                </a:cubicBezTo>
                <a:cubicBezTo>
                  <a:pt x="1258517" y="740441"/>
                  <a:pt x="1149072" y="642052"/>
                  <a:pt x="1087126" y="528391"/>
                </a:cubicBezTo>
                <a:cubicBezTo>
                  <a:pt x="1027362" y="418681"/>
                  <a:pt x="1023971" y="285383"/>
                  <a:pt x="951912" y="182985"/>
                </a:cubicBezTo>
                <a:cubicBezTo>
                  <a:pt x="874163" y="72449"/>
                  <a:pt x="738152" y="2719"/>
                  <a:pt x="603410" y="77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22"/>
          <p:cNvSpPr/>
          <p:nvPr/>
        </p:nvSpPr>
        <p:spPr>
          <a:xfrm>
            <a:off x="6884354" y="4173560"/>
            <a:ext cx="850215" cy="764704"/>
          </a:xfrm>
          <a:custGeom>
            <a:avLst/>
            <a:gdLst/>
            <a:ahLst/>
            <a:cxnLst/>
            <a:rect l="l" t="t" r="r" b="b"/>
            <a:pathLst>
              <a:path w="1268978" h="1409592" extrusionOk="0">
                <a:moveTo>
                  <a:pt x="603410" y="773"/>
                </a:moveTo>
                <a:cubicBezTo>
                  <a:pt x="407429" y="-2028"/>
                  <a:pt x="223743" y="117059"/>
                  <a:pt x="110023" y="276685"/>
                </a:cubicBezTo>
                <a:cubicBezTo>
                  <a:pt x="59635" y="347447"/>
                  <a:pt x="20303" y="427526"/>
                  <a:pt x="6269" y="513236"/>
                </a:cubicBezTo>
                <a:cubicBezTo>
                  <a:pt x="-13309" y="632942"/>
                  <a:pt x="17148" y="755006"/>
                  <a:pt x="54564" y="870289"/>
                </a:cubicBezTo>
                <a:cubicBezTo>
                  <a:pt x="111851" y="1046957"/>
                  <a:pt x="195527" y="1229523"/>
                  <a:pt x="354771" y="1325081"/>
                </a:cubicBezTo>
                <a:cubicBezTo>
                  <a:pt x="452923" y="1384049"/>
                  <a:pt x="569857" y="1403214"/>
                  <a:pt x="684197" y="1408875"/>
                </a:cubicBezTo>
                <a:cubicBezTo>
                  <a:pt x="759381" y="1412619"/>
                  <a:pt x="836688" y="1410644"/>
                  <a:pt x="907008" y="1383725"/>
                </a:cubicBezTo>
                <a:cubicBezTo>
                  <a:pt x="969396" y="1359813"/>
                  <a:pt x="1022969" y="1317503"/>
                  <a:pt x="1071794" y="1271892"/>
                </a:cubicBezTo>
                <a:cubicBezTo>
                  <a:pt x="1177937" y="1172796"/>
                  <a:pt x="1279333" y="1027940"/>
                  <a:pt x="1268306" y="875625"/>
                </a:cubicBezTo>
                <a:cubicBezTo>
                  <a:pt x="1258517" y="740441"/>
                  <a:pt x="1149072" y="642052"/>
                  <a:pt x="1087126" y="528391"/>
                </a:cubicBezTo>
                <a:cubicBezTo>
                  <a:pt x="1027362" y="418681"/>
                  <a:pt x="1023971" y="285383"/>
                  <a:pt x="951912" y="182985"/>
                </a:cubicBezTo>
                <a:cubicBezTo>
                  <a:pt x="874163" y="72449"/>
                  <a:pt x="738152" y="2719"/>
                  <a:pt x="603410" y="77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22"/>
          <p:cNvSpPr txBox="1">
            <a:spLocks noGrp="1"/>
          </p:cNvSpPr>
          <p:nvPr>
            <p:ph type="title"/>
          </p:nvPr>
        </p:nvSpPr>
        <p:spPr>
          <a:xfrm>
            <a:off x="274316" y="307259"/>
            <a:ext cx="10806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Шаги в методике</a:t>
            </a:r>
            <a:endParaRPr dirty="0"/>
          </a:p>
        </p:txBody>
      </p:sp>
      <p:sp>
        <p:nvSpPr>
          <p:cNvPr id="294" name="Google Shape;294;p22"/>
          <p:cNvSpPr txBox="1">
            <a:spLocks noGrp="1"/>
          </p:cNvSpPr>
          <p:nvPr>
            <p:ph type="title" idx="5"/>
          </p:nvPr>
        </p:nvSpPr>
        <p:spPr>
          <a:xfrm>
            <a:off x="1203051" y="1317595"/>
            <a:ext cx="4638795" cy="247386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600"/>
              </a:spcAft>
            </a:pPr>
            <a:r>
              <a:rPr lang="en-US" dirty="0"/>
              <a:t>01.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шаг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создание осознания звуковых систем обоих языков. </a:t>
            </a:r>
            <a:br>
              <a:rPr lang="ru-RU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000" dirty="0"/>
          </a:p>
        </p:txBody>
      </p:sp>
      <p:sp>
        <p:nvSpPr>
          <p:cNvPr id="295" name="Google Shape;295;p22"/>
          <p:cNvSpPr txBox="1">
            <a:spLocks noGrp="1"/>
          </p:cNvSpPr>
          <p:nvPr>
            <p:ph type="title" idx="6"/>
          </p:nvPr>
        </p:nvSpPr>
        <p:spPr>
          <a:xfrm>
            <a:off x="6884354" y="1349428"/>
            <a:ext cx="4573008" cy="241019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600"/>
              </a:spcAft>
            </a:pPr>
            <a:r>
              <a:rPr lang="en-US" dirty="0"/>
              <a:t>02.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шаг — это усиление артикуляционных навыков. </a:t>
            </a:r>
            <a:br>
              <a:rPr lang="ru-RU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000" dirty="0"/>
          </a:p>
        </p:txBody>
      </p:sp>
      <p:sp>
        <p:nvSpPr>
          <p:cNvPr id="296" name="Google Shape;296;p22"/>
          <p:cNvSpPr txBox="1">
            <a:spLocks noGrp="1"/>
          </p:cNvSpPr>
          <p:nvPr>
            <p:ph type="title" idx="7"/>
          </p:nvPr>
        </p:nvSpPr>
        <p:spPr>
          <a:xfrm>
            <a:off x="6884354" y="4193809"/>
            <a:ext cx="4349935" cy="1691008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600"/>
              </a:spcAft>
            </a:pPr>
            <a:r>
              <a:rPr lang="en-US" dirty="0"/>
              <a:t>04.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Четвертый шаг — это индивидуальный подход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00" name="Google Shape;300;p22"/>
          <p:cNvSpPr txBox="1">
            <a:spLocks noGrp="1"/>
          </p:cNvSpPr>
          <p:nvPr>
            <p:ph type="title" idx="14"/>
          </p:nvPr>
        </p:nvSpPr>
        <p:spPr>
          <a:xfrm>
            <a:off x="1242610" y="4214843"/>
            <a:ext cx="4853390" cy="1349934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600"/>
              </a:spcAft>
            </a:pPr>
            <a:r>
              <a:rPr lang="en-US" dirty="0"/>
              <a:t>03. 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Третий шаг — это практика и повторение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E067078-D917-CA10-7201-C1993E3803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5011" y="1369804"/>
            <a:ext cx="7608657" cy="4830417"/>
          </a:xfrm>
          <a:prstGeom prst="rect">
            <a:avLst/>
          </a:prstGeom>
        </p:spPr>
      </p:pic>
      <p:sp>
        <p:nvSpPr>
          <p:cNvPr id="12" name="Google Shape;289;p22">
            <a:extLst>
              <a:ext uri="{FF2B5EF4-FFF2-40B4-BE49-F238E27FC236}">
                <a16:creationId xmlns:a16="http://schemas.microsoft.com/office/drawing/2014/main" id="{84DDAC9F-86DA-BA11-A7CF-B54F4BC937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5377" y="459659"/>
            <a:ext cx="10806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Пример задания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8BE69ED8-5D5E-2748-528C-22D3DDBFA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106" y="444043"/>
            <a:ext cx="5040075" cy="744804"/>
          </a:xfrm>
          <a:gradFill>
            <a:gsLst>
              <a:gs pos="0">
                <a:schemeClr val="accent3"/>
              </a:gs>
              <a:gs pos="74000">
                <a:schemeClr val="accent3"/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alpha val="47000"/>
                  <a:lumMod val="57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kumimoji="0" lang="ru-RU" sz="3000" b="0" i="1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sym typeface="Libre Baskerville"/>
              </a:rPr>
              <a:t>Игры «Буква- звук»</a:t>
            </a:r>
            <a:endParaRPr lang="ru-RU" sz="3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71A7E4-AE24-B706-3550-8D9BE228079A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561778" y="1514131"/>
            <a:ext cx="5094702" cy="5052225"/>
          </a:xfrm>
          <a:gradFill>
            <a:gsLst>
              <a:gs pos="0">
                <a:schemeClr val="accent3"/>
              </a:gs>
              <a:gs pos="74000">
                <a:schemeClr val="accent3"/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alpha val="47000"/>
                  <a:lumMod val="57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ru-RU" sz="2200" dirty="0">
                <a:solidFill>
                  <a:schemeClr val="tx1"/>
                </a:solidFill>
              </a:rPr>
              <a:t>Игра «Футбол». Учитель произносит слово, участники должны сказать слово, начинающиеся с того же звука, что и услышанное слово (например, учитель: кот – ученик: куртка и т. д.). За каждый правильный ответ игрок получает фигурку. Выигрывает тот, кто собрал самое большое количество фигур.</a:t>
            </a:r>
          </a:p>
        </p:txBody>
      </p:sp>
      <p:sp>
        <p:nvSpPr>
          <p:cNvPr id="7" name="Подзаголовок 1">
            <a:extLst>
              <a:ext uri="{FF2B5EF4-FFF2-40B4-BE49-F238E27FC236}">
                <a16:creationId xmlns:a16="http://schemas.microsoft.com/office/drawing/2014/main" id="{F6AD6CE5-0AEB-F04B-4FCC-17B85FBFEFD3}"/>
              </a:ext>
            </a:extLst>
          </p:cNvPr>
          <p:cNvSpPr txBox="1">
            <a:spLocks/>
          </p:cNvSpPr>
          <p:nvPr/>
        </p:nvSpPr>
        <p:spPr>
          <a:xfrm>
            <a:off x="6561778" y="444043"/>
            <a:ext cx="5040075" cy="744804"/>
          </a:xfrm>
          <a:prstGeom prst="rect">
            <a:avLst/>
          </a:prstGeom>
          <a:gradFill>
            <a:gsLst>
              <a:gs pos="0">
                <a:schemeClr val="accent3"/>
              </a:gs>
              <a:gs pos="74000">
                <a:schemeClr val="accent3"/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alpha val="47000"/>
                  <a:lumMod val="57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2100"/>
              <a:buFont typeface="Maitree Medium"/>
              <a:buNone/>
              <a:defRPr sz="2100" b="1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9pPr>
          </a:lstStyle>
          <a:p>
            <a:pPr algn="ctr"/>
            <a:r>
              <a:rPr lang="ru-RU" sz="3000" b="0" i="1" dirty="0">
                <a:solidFill>
                  <a:srgbClr val="073763"/>
                </a:solidFill>
                <a:sym typeface="Libre Baskerville"/>
              </a:rPr>
              <a:t>Игра «Футбол» </a:t>
            </a:r>
            <a:endParaRPr lang="ru-RU" sz="3000" dirty="0"/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9711F185-CB05-73C4-444E-1438B8B7BB08}"/>
              </a:ext>
            </a:extLst>
          </p:cNvPr>
          <p:cNvSpPr txBox="1">
            <a:spLocks/>
          </p:cNvSpPr>
          <p:nvPr/>
        </p:nvSpPr>
        <p:spPr>
          <a:xfrm>
            <a:off x="737880" y="1514132"/>
            <a:ext cx="5094702" cy="5052225"/>
          </a:xfrm>
          <a:prstGeom prst="rect">
            <a:avLst/>
          </a:prstGeom>
          <a:gradFill>
            <a:gsLst>
              <a:gs pos="0">
                <a:schemeClr val="accent3"/>
              </a:gs>
              <a:gs pos="74000">
                <a:schemeClr val="accent3"/>
              </a:gs>
              <a:gs pos="83000">
                <a:schemeClr val="accent2">
                  <a:lumMod val="75000"/>
                </a:schemeClr>
              </a:gs>
              <a:gs pos="100000">
                <a:schemeClr val="accent2">
                  <a:alpha val="47000"/>
                  <a:lumMod val="57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●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Maitree Medium"/>
              <a:buChar char="○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Maitree Medium"/>
              <a:buChar char="■"/>
              <a:defRPr sz="1900" b="0" i="0" u="none" strike="noStrike" cap="none">
                <a:solidFill>
                  <a:schemeClr val="dk2"/>
                </a:solidFill>
                <a:latin typeface="Maitree Medium"/>
                <a:ea typeface="Maitree Medium"/>
                <a:cs typeface="Maitree Medium"/>
                <a:sym typeface="Maitree Medium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ru-RU" sz="2200" dirty="0">
                <a:solidFill>
                  <a:schemeClr val="tx1"/>
                </a:solidFill>
              </a:rPr>
              <a:t>Ученик получает два набора карточек. В первом наборе – карточки, на которых написаны буквы (Б, Г, В…), во втором наборе – карточки, на которых написаны звуки ([п], [г], [б] …). Участники игры должны найти для каждой буквы пару звуков, которые эти буквы могут обозначать (например, Б – [п] и [б]). Победителем оказывается игрок, который выполнил задание не только правильно, но и быстрее всех. </a:t>
            </a:r>
          </a:p>
        </p:txBody>
      </p:sp>
    </p:spTree>
    <p:extLst>
      <p:ext uri="{BB962C8B-B14F-4D97-AF65-F5344CB8AC3E}">
        <p14:creationId xmlns:p14="http://schemas.microsoft.com/office/powerpoint/2010/main" val="238988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6"/>
          <p:cNvSpPr/>
          <p:nvPr/>
        </p:nvSpPr>
        <p:spPr>
          <a:xfrm rot="10800000">
            <a:off x="7153445" y="-472546"/>
            <a:ext cx="5288356" cy="2271055"/>
          </a:xfrm>
          <a:custGeom>
            <a:avLst/>
            <a:gdLst/>
            <a:ahLst/>
            <a:cxnLst/>
            <a:rect l="l" t="t" r="r" b="b"/>
            <a:pathLst>
              <a:path w="2409274" h="1034649" extrusionOk="0">
                <a:moveTo>
                  <a:pt x="152" y="101006"/>
                </a:moveTo>
                <a:cubicBezTo>
                  <a:pt x="85420" y="-10651"/>
                  <a:pt x="252830" y="-14365"/>
                  <a:pt x="389342" y="19394"/>
                </a:cubicBezTo>
                <a:cubicBezTo>
                  <a:pt x="547845" y="58773"/>
                  <a:pt x="695348" y="133592"/>
                  <a:pt x="820753" y="238225"/>
                </a:cubicBezTo>
                <a:cubicBezTo>
                  <a:pt x="901363" y="305596"/>
                  <a:pt x="976046" y="387149"/>
                  <a:pt x="1076292" y="418579"/>
                </a:cubicBezTo>
                <a:cubicBezTo>
                  <a:pt x="1245000" y="471650"/>
                  <a:pt x="1417511" y="366893"/>
                  <a:pt x="1588637" y="322372"/>
                </a:cubicBezTo>
                <a:cubicBezTo>
                  <a:pt x="1755900" y="279405"/>
                  <a:pt x="1932757" y="294029"/>
                  <a:pt x="2090692" y="363886"/>
                </a:cubicBezTo>
                <a:cubicBezTo>
                  <a:pt x="2200638" y="412948"/>
                  <a:pt x="2301091" y="491464"/>
                  <a:pt x="2356285" y="598461"/>
                </a:cubicBezTo>
                <a:cubicBezTo>
                  <a:pt x="2423214" y="728192"/>
                  <a:pt x="2416904" y="883219"/>
                  <a:pt x="2391666" y="1026924"/>
                </a:cubicBezTo>
                <a:cubicBezTo>
                  <a:pt x="2389926" y="1036625"/>
                  <a:pt x="2370290" y="1037598"/>
                  <a:pt x="2378250" y="103176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26"/>
          <p:cNvSpPr/>
          <p:nvPr/>
        </p:nvSpPr>
        <p:spPr>
          <a:xfrm rot="10800000">
            <a:off x="7389704" y="-475377"/>
            <a:ext cx="5115734" cy="2231193"/>
          </a:xfrm>
          <a:custGeom>
            <a:avLst/>
            <a:gdLst/>
            <a:ahLst/>
            <a:cxnLst/>
            <a:rect l="l" t="t" r="r" b="b"/>
            <a:pathLst>
              <a:path w="2462447" h="1073980" extrusionOk="0">
                <a:moveTo>
                  <a:pt x="311372" y="70419"/>
                </a:moveTo>
                <a:cubicBezTo>
                  <a:pt x="363382" y="46832"/>
                  <a:pt x="420876" y="38400"/>
                  <a:pt x="477456" y="30350"/>
                </a:cubicBezTo>
                <a:cubicBezTo>
                  <a:pt x="692306" y="-254"/>
                  <a:pt x="921486" y="-28912"/>
                  <a:pt x="1118057" y="63048"/>
                </a:cubicBezTo>
                <a:cubicBezTo>
                  <a:pt x="1328042" y="161319"/>
                  <a:pt x="1466529" y="383187"/>
                  <a:pt x="1686038" y="457752"/>
                </a:cubicBezTo>
                <a:cubicBezTo>
                  <a:pt x="1819129" y="502981"/>
                  <a:pt x="1964574" y="487502"/>
                  <a:pt x="2103562" y="508612"/>
                </a:cubicBezTo>
                <a:cubicBezTo>
                  <a:pt x="2164359" y="517840"/>
                  <a:pt x="2225568" y="534882"/>
                  <a:pt x="2275071" y="571354"/>
                </a:cubicBezTo>
                <a:cubicBezTo>
                  <a:pt x="2330472" y="612190"/>
                  <a:pt x="2366472" y="673752"/>
                  <a:pt x="2397017" y="735463"/>
                </a:cubicBezTo>
                <a:cubicBezTo>
                  <a:pt x="2441244" y="825094"/>
                  <a:pt x="2477804" y="925900"/>
                  <a:pt x="2456222" y="1023522"/>
                </a:cubicBezTo>
                <a:cubicBezTo>
                  <a:pt x="2426266" y="994775"/>
                  <a:pt x="2378325" y="1001291"/>
                  <a:pt x="2337548" y="1008957"/>
                </a:cubicBezTo>
                <a:cubicBezTo>
                  <a:pt x="1601448" y="1147739"/>
                  <a:pt x="843854" y="1040004"/>
                  <a:pt x="102654" y="932092"/>
                </a:cubicBezTo>
                <a:cubicBezTo>
                  <a:pt x="67273" y="926932"/>
                  <a:pt x="26909" y="918529"/>
                  <a:pt x="9455" y="887276"/>
                </a:cubicBezTo>
                <a:cubicBezTo>
                  <a:pt x="-1337" y="867994"/>
                  <a:pt x="-364" y="844554"/>
                  <a:pt x="904" y="822411"/>
                </a:cubicBezTo>
                <a:lnTo>
                  <a:pt x="21543" y="457575"/>
                </a:lnTo>
                <a:cubicBezTo>
                  <a:pt x="30123" y="307707"/>
                  <a:pt x="175214" y="132424"/>
                  <a:pt x="311372" y="704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26"/>
          <p:cNvSpPr/>
          <p:nvPr/>
        </p:nvSpPr>
        <p:spPr>
          <a:xfrm rot="10800000">
            <a:off x="8353482" y="4231663"/>
            <a:ext cx="3996800" cy="3460405"/>
          </a:xfrm>
          <a:custGeom>
            <a:avLst/>
            <a:gdLst/>
            <a:ahLst/>
            <a:cxnLst/>
            <a:rect l="l" t="t" r="r" b="b"/>
            <a:pathLst>
              <a:path w="1770454" h="1909189" extrusionOk="0">
                <a:moveTo>
                  <a:pt x="1766233" y="94791"/>
                </a:moveTo>
                <a:cubicBezTo>
                  <a:pt x="1799285" y="281514"/>
                  <a:pt x="1640218" y="478438"/>
                  <a:pt x="1450753" y="485397"/>
                </a:cubicBezTo>
                <a:cubicBezTo>
                  <a:pt x="1382940" y="487873"/>
                  <a:pt x="1309230" y="470655"/>
                  <a:pt x="1250409" y="504738"/>
                </a:cubicBezTo>
                <a:cubicBezTo>
                  <a:pt x="1152728" y="561259"/>
                  <a:pt x="1166468" y="711864"/>
                  <a:pt x="1091991" y="796631"/>
                </a:cubicBezTo>
                <a:cubicBezTo>
                  <a:pt x="1043961" y="851265"/>
                  <a:pt x="966565" y="869663"/>
                  <a:pt x="894035" y="872759"/>
                </a:cubicBezTo>
                <a:cubicBezTo>
                  <a:pt x="821504" y="875854"/>
                  <a:pt x="747823" y="866862"/>
                  <a:pt x="676265" y="879628"/>
                </a:cubicBezTo>
                <a:cubicBezTo>
                  <a:pt x="545533" y="903216"/>
                  <a:pt x="435203" y="1000307"/>
                  <a:pt x="375527" y="1119010"/>
                </a:cubicBezTo>
                <a:cubicBezTo>
                  <a:pt x="315851" y="1237713"/>
                  <a:pt x="302495" y="1375521"/>
                  <a:pt x="315498" y="1507581"/>
                </a:cubicBezTo>
                <a:cubicBezTo>
                  <a:pt x="324549" y="1599689"/>
                  <a:pt x="344982" y="1696839"/>
                  <a:pt x="308215" y="1781783"/>
                </a:cubicBezTo>
                <a:cubicBezTo>
                  <a:pt x="262633" y="1886156"/>
                  <a:pt x="125650" y="1939434"/>
                  <a:pt x="21541" y="1893056"/>
                </a:cubicBezTo>
                <a:cubicBezTo>
                  <a:pt x="-6262" y="1633949"/>
                  <a:pt x="-513" y="1366794"/>
                  <a:pt x="3703" y="1106214"/>
                </a:cubicBezTo>
                <a:cubicBezTo>
                  <a:pt x="9226" y="763962"/>
                  <a:pt x="14760" y="421711"/>
                  <a:pt x="20303" y="79460"/>
                </a:cubicBezTo>
                <a:cubicBezTo>
                  <a:pt x="213129" y="143646"/>
                  <a:pt x="415508" y="27420"/>
                  <a:pt x="617533" y="5071"/>
                </a:cubicBezTo>
                <a:cubicBezTo>
                  <a:pt x="726624" y="-7047"/>
                  <a:pt x="836334" y="8580"/>
                  <a:pt x="945071" y="22526"/>
                </a:cubicBezTo>
                <a:cubicBezTo>
                  <a:pt x="1211549" y="56609"/>
                  <a:pt x="1497957" y="80580"/>
                  <a:pt x="1766233" y="947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26"/>
          <p:cNvSpPr/>
          <p:nvPr/>
        </p:nvSpPr>
        <p:spPr>
          <a:xfrm rot="10800000">
            <a:off x="8539792" y="4344524"/>
            <a:ext cx="4034973" cy="3214081"/>
          </a:xfrm>
          <a:custGeom>
            <a:avLst/>
            <a:gdLst/>
            <a:ahLst/>
            <a:cxnLst/>
            <a:rect l="l" t="t" r="r" b="b"/>
            <a:pathLst>
              <a:path w="1731748" h="1721061" extrusionOk="0">
                <a:moveTo>
                  <a:pt x="6799" y="1661652"/>
                </a:moveTo>
                <a:cubicBezTo>
                  <a:pt x="-7943" y="1664335"/>
                  <a:pt x="4500" y="1686950"/>
                  <a:pt x="18298" y="1692758"/>
                </a:cubicBezTo>
                <a:cubicBezTo>
                  <a:pt x="99468" y="1727019"/>
                  <a:pt x="195763" y="1734832"/>
                  <a:pt x="274309" y="1694969"/>
                </a:cubicBezTo>
                <a:cubicBezTo>
                  <a:pt x="359046" y="1651952"/>
                  <a:pt x="409935" y="1561171"/>
                  <a:pt x="434378" y="1469357"/>
                </a:cubicBezTo>
                <a:cubicBezTo>
                  <a:pt x="458820" y="1377544"/>
                  <a:pt x="461650" y="1281632"/>
                  <a:pt x="477926" y="1187872"/>
                </a:cubicBezTo>
                <a:cubicBezTo>
                  <a:pt x="493582" y="1097887"/>
                  <a:pt x="529405" y="1000766"/>
                  <a:pt x="611371" y="960432"/>
                </a:cubicBezTo>
                <a:cubicBezTo>
                  <a:pt x="705101" y="914290"/>
                  <a:pt x="815696" y="961022"/>
                  <a:pt x="920128" y="964059"/>
                </a:cubicBezTo>
                <a:cubicBezTo>
                  <a:pt x="1095883" y="969189"/>
                  <a:pt x="1264090" y="828432"/>
                  <a:pt x="1289947" y="654476"/>
                </a:cubicBezTo>
                <a:cubicBezTo>
                  <a:pt x="1300090" y="586308"/>
                  <a:pt x="1295608" y="505404"/>
                  <a:pt x="1349652" y="462623"/>
                </a:cubicBezTo>
                <a:cubicBezTo>
                  <a:pt x="1409918" y="414799"/>
                  <a:pt x="1499225" y="449473"/>
                  <a:pt x="1574144" y="432490"/>
                </a:cubicBezTo>
                <a:cubicBezTo>
                  <a:pt x="1655992" y="413768"/>
                  <a:pt x="1711540" y="332627"/>
                  <a:pt x="1726371" y="249983"/>
                </a:cubicBezTo>
                <a:cubicBezTo>
                  <a:pt x="1741201" y="167339"/>
                  <a:pt x="1723422" y="82779"/>
                  <a:pt x="1705732" y="725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26"/>
          <p:cNvSpPr/>
          <p:nvPr/>
        </p:nvSpPr>
        <p:spPr>
          <a:xfrm flipH="1">
            <a:off x="10371119" y="4195897"/>
            <a:ext cx="1903936" cy="2639783"/>
          </a:xfrm>
          <a:custGeom>
            <a:avLst/>
            <a:gdLst/>
            <a:ahLst/>
            <a:cxnLst/>
            <a:rect l="l" t="t" r="r" b="b"/>
            <a:pathLst>
              <a:path w="965240" h="1338293" extrusionOk="0">
                <a:moveTo>
                  <a:pt x="853158" y="1317000"/>
                </a:moveTo>
                <a:cubicBezTo>
                  <a:pt x="856730" y="1317809"/>
                  <a:pt x="859512" y="1320600"/>
                  <a:pt x="860331" y="1324172"/>
                </a:cubicBezTo>
                <a:cubicBezTo>
                  <a:pt x="861502" y="1329296"/>
                  <a:pt x="858283" y="1334402"/>
                  <a:pt x="853158" y="1335573"/>
                </a:cubicBezTo>
                <a:cubicBezTo>
                  <a:pt x="849587" y="1334764"/>
                  <a:pt x="846805" y="1331973"/>
                  <a:pt x="845986" y="1328401"/>
                </a:cubicBezTo>
                <a:cubicBezTo>
                  <a:pt x="844815" y="1323277"/>
                  <a:pt x="848034" y="1318171"/>
                  <a:pt x="853158" y="1317000"/>
                </a:cubicBezTo>
                <a:close/>
                <a:moveTo>
                  <a:pt x="743144" y="1287854"/>
                </a:moveTo>
                <a:cubicBezTo>
                  <a:pt x="743306" y="1288311"/>
                  <a:pt x="743344" y="1288806"/>
                  <a:pt x="743278" y="1289292"/>
                </a:cubicBezTo>
                <a:cubicBezTo>
                  <a:pt x="743030" y="1290959"/>
                  <a:pt x="741477" y="1292102"/>
                  <a:pt x="739810" y="1291854"/>
                </a:cubicBezTo>
                <a:lnTo>
                  <a:pt x="737239" y="1291854"/>
                </a:lnTo>
                <a:cubicBezTo>
                  <a:pt x="742239" y="1294073"/>
                  <a:pt x="746868" y="1297064"/>
                  <a:pt x="750955" y="1300712"/>
                </a:cubicBezTo>
                <a:lnTo>
                  <a:pt x="750955" y="1300522"/>
                </a:lnTo>
                <a:cubicBezTo>
                  <a:pt x="749593" y="1295645"/>
                  <a:pt x="746888" y="1291254"/>
                  <a:pt x="743144" y="1287854"/>
                </a:cubicBezTo>
                <a:close/>
                <a:moveTo>
                  <a:pt x="737906" y="1285472"/>
                </a:moveTo>
                <a:cubicBezTo>
                  <a:pt x="733857" y="1284634"/>
                  <a:pt x="729647" y="1285139"/>
                  <a:pt x="725904" y="1286901"/>
                </a:cubicBezTo>
                <a:cubicBezTo>
                  <a:pt x="729876" y="1286253"/>
                  <a:pt x="733886" y="1285844"/>
                  <a:pt x="737906" y="1285663"/>
                </a:cubicBezTo>
                <a:close/>
                <a:moveTo>
                  <a:pt x="608937" y="1282901"/>
                </a:moveTo>
                <a:cubicBezTo>
                  <a:pt x="608842" y="1283282"/>
                  <a:pt x="608651" y="1283663"/>
                  <a:pt x="608270" y="1283758"/>
                </a:cubicBezTo>
                <a:lnTo>
                  <a:pt x="608270" y="1283948"/>
                </a:lnTo>
                <a:close/>
                <a:moveTo>
                  <a:pt x="470444" y="1279853"/>
                </a:moveTo>
                <a:cubicBezTo>
                  <a:pt x="475701" y="1279853"/>
                  <a:pt x="479969" y="1284120"/>
                  <a:pt x="479969" y="1289378"/>
                </a:cubicBezTo>
                <a:cubicBezTo>
                  <a:pt x="479969" y="1294635"/>
                  <a:pt x="475701" y="1298903"/>
                  <a:pt x="470444" y="1298903"/>
                </a:cubicBezTo>
                <a:cubicBezTo>
                  <a:pt x="465186" y="1298903"/>
                  <a:pt x="460918" y="1294635"/>
                  <a:pt x="460918" y="1289378"/>
                </a:cubicBezTo>
                <a:cubicBezTo>
                  <a:pt x="460918" y="1284120"/>
                  <a:pt x="465186" y="1279853"/>
                  <a:pt x="470444" y="1279853"/>
                </a:cubicBezTo>
                <a:close/>
                <a:moveTo>
                  <a:pt x="289755" y="1257087"/>
                </a:moveTo>
                <a:cubicBezTo>
                  <a:pt x="293432" y="1274890"/>
                  <a:pt x="299051" y="1292235"/>
                  <a:pt x="306519" y="1308808"/>
                </a:cubicBezTo>
                <a:cubicBezTo>
                  <a:pt x="307281" y="1310237"/>
                  <a:pt x="304804" y="1311951"/>
                  <a:pt x="304042" y="1310237"/>
                </a:cubicBezTo>
                <a:cubicBezTo>
                  <a:pt x="296432" y="1293463"/>
                  <a:pt x="290707" y="1275890"/>
                  <a:pt x="286992" y="1257849"/>
                </a:cubicBezTo>
                <a:cubicBezTo>
                  <a:pt x="286612" y="1256040"/>
                  <a:pt x="289374" y="1255278"/>
                  <a:pt x="289755" y="1257087"/>
                </a:cubicBezTo>
                <a:close/>
                <a:moveTo>
                  <a:pt x="684661" y="1246705"/>
                </a:moveTo>
                <a:cubicBezTo>
                  <a:pt x="683861" y="1246515"/>
                  <a:pt x="683013" y="1246620"/>
                  <a:pt x="682279" y="1246991"/>
                </a:cubicBezTo>
                <a:cubicBezTo>
                  <a:pt x="682584" y="1247515"/>
                  <a:pt x="682775" y="1248106"/>
                  <a:pt x="682851" y="1248706"/>
                </a:cubicBezTo>
                <a:cubicBezTo>
                  <a:pt x="683051" y="1247801"/>
                  <a:pt x="683756" y="1247096"/>
                  <a:pt x="684661" y="1246896"/>
                </a:cubicBezTo>
                <a:close/>
                <a:moveTo>
                  <a:pt x="838395" y="1243943"/>
                </a:moveTo>
                <a:cubicBezTo>
                  <a:pt x="846014" y="1244543"/>
                  <a:pt x="852063" y="1250591"/>
                  <a:pt x="852654" y="1258202"/>
                </a:cubicBezTo>
                <a:cubicBezTo>
                  <a:pt x="853330" y="1266755"/>
                  <a:pt x="846939" y="1274232"/>
                  <a:pt x="838395" y="1274899"/>
                </a:cubicBezTo>
                <a:cubicBezTo>
                  <a:pt x="830775" y="1274299"/>
                  <a:pt x="824726" y="1268250"/>
                  <a:pt x="824136" y="1260640"/>
                </a:cubicBezTo>
                <a:cubicBezTo>
                  <a:pt x="823459" y="1252086"/>
                  <a:pt x="829851" y="1244609"/>
                  <a:pt x="838395" y="1243943"/>
                </a:cubicBezTo>
                <a:close/>
                <a:moveTo>
                  <a:pt x="944026" y="1187746"/>
                </a:moveTo>
                <a:cubicBezTo>
                  <a:pt x="853920" y="1215654"/>
                  <a:pt x="758575" y="1189651"/>
                  <a:pt x="665515" y="1191080"/>
                </a:cubicBezTo>
                <a:lnTo>
                  <a:pt x="665515" y="1192413"/>
                </a:lnTo>
                <a:lnTo>
                  <a:pt x="643417" y="1192413"/>
                </a:lnTo>
                <a:lnTo>
                  <a:pt x="643417" y="1192604"/>
                </a:lnTo>
                <a:cubicBezTo>
                  <a:pt x="739982" y="1232637"/>
                  <a:pt x="848805" y="1230875"/>
                  <a:pt x="944026" y="1187746"/>
                </a:cubicBezTo>
                <a:close/>
                <a:moveTo>
                  <a:pt x="787864" y="1159814"/>
                </a:moveTo>
                <a:cubicBezTo>
                  <a:pt x="735262" y="1155123"/>
                  <a:pt x="683661" y="1159409"/>
                  <a:pt x="636559" y="1189270"/>
                </a:cubicBezTo>
                <a:lnTo>
                  <a:pt x="640560" y="1189270"/>
                </a:lnTo>
                <a:cubicBezTo>
                  <a:pt x="641131" y="1189270"/>
                  <a:pt x="641131" y="1189270"/>
                  <a:pt x="641131" y="1189270"/>
                </a:cubicBezTo>
                <a:cubicBezTo>
                  <a:pt x="742192" y="1181650"/>
                  <a:pt x="846776" y="1215654"/>
                  <a:pt x="945169" y="1184412"/>
                </a:cubicBezTo>
                <a:lnTo>
                  <a:pt x="945169" y="1184222"/>
                </a:lnTo>
                <a:cubicBezTo>
                  <a:pt x="894068" y="1178173"/>
                  <a:pt x="840466" y="1164505"/>
                  <a:pt x="787864" y="1159814"/>
                </a:cubicBezTo>
                <a:close/>
                <a:moveTo>
                  <a:pt x="239843" y="1133072"/>
                </a:moveTo>
                <a:cubicBezTo>
                  <a:pt x="236347" y="1150313"/>
                  <a:pt x="231147" y="1167153"/>
                  <a:pt x="224317" y="1183364"/>
                </a:cubicBezTo>
                <a:cubicBezTo>
                  <a:pt x="216316" y="1202033"/>
                  <a:pt x="200410" y="1220226"/>
                  <a:pt x="195076" y="1239276"/>
                </a:cubicBezTo>
                <a:cubicBezTo>
                  <a:pt x="188027" y="1250325"/>
                  <a:pt x="191742" y="1259183"/>
                  <a:pt x="205839" y="1265946"/>
                </a:cubicBezTo>
                <a:cubicBezTo>
                  <a:pt x="215392" y="1252182"/>
                  <a:pt x="222241" y="1236733"/>
                  <a:pt x="226032" y="1220417"/>
                </a:cubicBezTo>
                <a:cubicBezTo>
                  <a:pt x="226241" y="1219655"/>
                  <a:pt x="227032" y="1219207"/>
                  <a:pt x="227794" y="1219416"/>
                </a:cubicBezTo>
                <a:cubicBezTo>
                  <a:pt x="228556" y="1219626"/>
                  <a:pt x="229004" y="1220417"/>
                  <a:pt x="228794" y="1221179"/>
                </a:cubicBezTo>
                <a:cubicBezTo>
                  <a:pt x="225013" y="1237762"/>
                  <a:pt x="218164" y="1253497"/>
                  <a:pt x="208601" y="1267565"/>
                </a:cubicBezTo>
                <a:cubicBezTo>
                  <a:pt x="212011" y="1269023"/>
                  <a:pt x="215507" y="1270261"/>
                  <a:pt x="219079" y="1271280"/>
                </a:cubicBezTo>
                <a:cubicBezTo>
                  <a:pt x="225965" y="1266517"/>
                  <a:pt x="231375" y="1259917"/>
                  <a:pt x="234700" y="1252230"/>
                </a:cubicBezTo>
                <a:cubicBezTo>
                  <a:pt x="240157" y="1240448"/>
                  <a:pt x="244005" y="1227989"/>
                  <a:pt x="246130" y="1215178"/>
                </a:cubicBezTo>
                <a:cubicBezTo>
                  <a:pt x="251311" y="1188127"/>
                  <a:pt x="251378" y="1160342"/>
                  <a:pt x="246320" y="1133263"/>
                </a:cubicBezTo>
                <a:cubicBezTo>
                  <a:pt x="245653" y="1133310"/>
                  <a:pt x="244987" y="1133310"/>
                  <a:pt x="244320" y="1133263"/>
                </a:cubicBezTo>
                <a:cubicBezTo>
                  <a:pt x="241186" y="1147255"/>
                  <a:pt x="239367" y="1161504"/>
                  <a:pt x="238891" y="1175840"/>
                </a:cubicBezTo>
                <a:cubicBezTo>
                  <a:pt x="238795" y="1177745"/>
                  <a:pt x="236033" y="1177745"/>
                  <a:pt x="236033" y="1175840"/>
                </a:cubicBezTo>
                <a:cubicBezTo>
                  <a:pt x="236500" y="1161447"/>
                  <a:pt x="238319" y="1147131"/>
                  <a:pt x="241462" y="1133072"/>
                </a:cubicBezTo>
                <a:lnTo>
                  <a:pt x="240796" y="1133072"/>
                </a:lnTo>
                <a:close/>
                <a:moveTo>
                  <a:pt x="256512" y="1131929"/>
                </a:moveTo>
                <a:lnTo>
                  <a:pt x="261941" y="1154313"/>
                </a:lnTo>
                <a:cubicBezTo>
                  <a:pt x="262322" y="1156028"/>
                  <a:pt x="259179" y="1156790"/>
                  <a:pt x="259179" y="1155075"/>
                </a:cubicBezTo>
                <a:lnTo>
                  <a:pt x="253750" y="1132596"/>
                </a:lnTo>
                <a:lnTo>
                  <a:pt x="253083" y="1132596"/>
                </a:lnTo>
                <a:cubicBezTo>
                  <a:pt x="258322" y="1162600"/>
                  <a:pt x="262703" y="1192604"/>
                  <a:pt x="265847" y="1222893"/>
                </a:cubicBezTo>
                <a:cubicBezTo>
                  <a:pt x="267561" y="1238324"/>
                  <a:pt x="268799" y="1253754"/>
                  <a:pt x="269942" y="1269184"/>
                </a:cubicBezTo>
                <a:cubicBezTo>
                  <a:pt x="270076" y="1276919"/>
                  <a:pt x="270847" y="1284625"/>
                  <a:pt x="272228" y="1292235"/>
                </a:cubicBezTo>
                <a:cubicBezTo>
                  <a:pt x="272905" y="1301646"/>
                  <a:pt x="277638" y="1310294"/>
                  <a:pt x="285182" y="1315952"/>
                </a:cubicBezTo>
                <a:lnTo>
                  <a:pt x="317758" y="1308904"/>
                </a:lnTo>
                <a:cubicBezTo>
                  <a:pt x="324806" y="1298522"/>
                  <a:pt x="306614" y="1263088"/>
                  <a:pt x="302708" y="1254421"/>
                </a:cubicBezTo>
                <a:cubicBezTo>
                  <a:pt x="297946" y="1243181"/>
                  <a:pt x="292993" y="1232037"/>
                  <a:pt x="288421" y="1220702"/>
                </a:cubicBezTo>
                <a:cubicBezTo>
                  <a:pt x="276324" y="1191651"/>
                  <a:pt x="266323" y="1162028"/>
                  <a:pt x="257274" y="1131929"/>
                </a:cubicBezTo>
                <a:close/>
                <a:moveTo>
                  <a:pt x="269275" y="1125452"/>
                </a:moveTo>
                <a:lnTo>
                  <a:pt x="268132" y="1126309"/>
                </a:lnTo>
                <a:cubicBezTo>
                  <a:pt x="273409" y="1137997"/>
                  <a:pt x="280515" y="1148769"/>
                  <a:pt x="289183" y="1158218"/>
                </a:cubicBezTo>
                <a:cubicBezTo>
                  <a:pt x="290421" y="1159552"/>
                  <a:pt x="288421" y="1161552"/>
                  <a:pt x="287182" y="1160219"/>
                </a:cubicBezTo>
                <a:cubicBezTo>
                  <a:pt x="278372" y="1150665"/>
                  <a:pt x="271133" y="1139759"/>
                  <a:pt x="265751" y="1127929"/>
                </a:cubicBezTo>
                <a:cubicBezTo>
                  <a:pt x="279086" y="1161552"/>
                  <a:pt x="289468" y="1200605"/>
                  <a:pt x="308518" y="1231466"/>
                </a:cubicBezTo>
                <a:cubicBezTo>
                  <a:pt x="320882" y="1250744"/>
                  <a:pt x="341589" y="1263098"/>
                  <a:pt x="364430" y="1264803"/>
                </a:cubicBezTo>
                <a:cubicBezTo>
                  <a:pt x="371574" y="1265660"/>
                  <a:pt x="387004" y="1269184"/>
                  <a:pt x="393672" y="1265660"/>
                </a:cubicBezTo>
                <a:cubicBezTo>
                  <a:pt x="394481" y="1265222"/>
                  <a:pt x="395244" y="1264708"/>
                  <a:pt x="395958" y="1264136"/>
                </a:cubicBezTo>
                <a:cubicBezTo>
                  <a:pt x="373927" y="1256469"/>
                  <a:pt x="353934" y="1243896"/>
                  <a:pt x="337474" y="1227370"/>
                </a:cubicBezTo>
                <a:cubicBezTo>
                  <a:pt x="336236" y="1225941"/>
                  <a:pt x="338236" y="1223941"/>
                  <a:pt x="339475" y="1225274"/>
                </a:cubicBezTo>
                <a:cubicBezTo>
                  <a:pt x="355896" y="1241810"/>
                  <a:pt x="375908" y="1254326"/>
                  <a:pt x="397958" y="1261850"/>
                </a:cubicBezTo>
                <a:cubicBezTo>
                  <a:pt x="400149" y="1258040"/>
                  <a:pt x="394910" y="1253183"/>
                  <a:pt x="389862" y="1248515"/>
                </a:cubicBezTo>
                <a:cubicBezTo>
                  <a:pt x="366621" y="1227084"/>
                  <a:pt x="351572" y="1198890"/>
                  <a:pt x="327283" y="1177840"/>
                </a:cubicBezTo>
                <a:lnTo>
                  <a:pt x="327092" y="1177840"/>
                </a:lnTo>
                <a:cubicBezTo>
                  <a:pt x="310671" y="1164552"/>
                  <a:pt x="295031" y="1150332"/>
                  <a:pt x="280229" y="1135263"/>
                </a:cubicBezTo>
                <a:lnTo>
                  <a:pt x="270037" y="1126595"/>
                </a:lnTo>
                <a:cubicBezTo>
                  <a:pt x="269685" y="1126290"/>
                  <a:pt x="269428" y="1125890"/>
                  <a:pt x="269275" y="1125452"/>
                </a:cubicBezTo>
                <a:close/>
                <a:moveTo>
                  <a:pt x="226318" y="1124119"/>
                </a:moveTo>
                <a:cubicBezTo>
                  <a:pt x="215935" y="1127262"/>
                  <a:pt x="205458" y="1130215"/>
                  <a:pt x="194981" y="1132882"/>
                </a:cubicBezTo>
                <a:cubicBezTo>
                  <a:pt x="177893" y="1138673"/>
                  <a:pt x="161110" y="1145321"/>
                  <a:pt x="144689" y="1152789"/>
                </a:cubicBezTo>
                <a:cubicBezTo>
                  <a:pt x="132115" y="1158790"/>
                  <a:pt x="119638" y="1165076"/>
                  <a:pt x="107541" y="1171839"/>
                </a:cubicBezTo>
                <a:cubicBezTo>
                  <a:pt x="102588" y="1174506"/>
                  <a:pt x="97730" y="1177268"/>
                  <a:pt x="93063" y="1180221"/>
                </a:cubicBezTo>
                <a:cubicBezTo>
                  <a:pt x="88805" y="1182488"/>
                  <a:pt x="84748" y="1185136"/>
                  <a:pt x="80966" y="1188127"/>
                </a:cubicBezTo>
                <a:cubicBezTo>
                  <a:pt x="71727" y="1192508"/>
                  <a:pt x="73822" y="1197842"/>
                  <a:pt x="87062" y="1204224"/>
                </a:cubicBezTo>
                <a:cubicBezTo>
                  <a:pt x="108874" y="1188508"/>
                  <a:pt x="132049" y="1174773"/>
                  <a:pt x="156309" y="1163171"/>
                </a:cubicBezTo>
                <a:cubicBezTo>
                  <a:pt x="157738" y="1162409"/>
                  <a:pt x="159357" y="1164886"/>
                  <a:pt x="157738" y="1165648"/>
                </a:cubicBezTo>
                <a:cubicBezTo>
                  <a:pt x="133630" y="1177183"/>
                  <a:pt x="110589" y="1190832"/>
                  <a:pt x="88872" y="1206415"/>
                </a:cubicBezTo>
                <a:cubicBezTo>
                  <a:pt x="94682" y="1219274"/>
                  <a:pt x="102683" y="1221369"/>
                  <a:pt x="112875" y="1211844"/>
                </a:cubicBezTo>
                <a:lnTo>
                  <a:pt x="119923" y="1208034"/>
                </a:lnTo>
                <a:cubicBezTo>
                  <a:pt x="125924" y="1205367"/>
                  <a:pt x="131639" y="1201938"/>
                  <a:pt x="137449" y="1198509"/>
                </a:cubicBezTo>
                <a:cubicBezTo>
                  <a:pt x="147832" y="1192604"/>
                  <a:pt x="157928" y="1185841"/>
                  <a:pt x="167834" y="1178126"/>
                </a:cubicBezTo>
                <a:cubicBezTo>
                  <a:pt x="188589" y="1163657"/>
                  <a:pt x="208287" y="1147750"/>
                  <a:pt x="226794" y="1130501"/>
                </a:cubicBezTo>
                <a:cubicBezTo>
                  <a:pt x="216345" y="1136482"/>
                  <a:pt x="205344" y="1141426"/>
                  <a:pt x="193933" y="1145264"/>
                </a:cubicBezTo>
                <a:cubicBezTo>
                  <a:pt x="192218" y="1145836"/>
                  <a:pt x="191456" y="1143074"/>
                  <a:pt x="193171" y="1142502"/>
                </a:cubicBezTo>
                <a:cubicBezTo>
                  <a:pt x="205429" y="1138444"/>
                  <a:pt x="217212" y="1133082"/>
                  <a:pt x="228318" y="1126500"/>
                </a:cubicBezTo>
                <a:close/>
                <a:moveTo>
                  <a:pt x="276419" y="1115832"/>
                </a:moveTo>
                <a:cubicBezTo>
                  <a:pt x="276381" y="1116242"/>
                  <a:pt x="276381" y="1116661"/>
                  <a:pt x="276419" y="1117070"/>
                </a:cubicBezTo>
                <a:cubicBezTo>
                  <a:pt x="290802" y="1122509"/>
                  <a:pt x="304746" y="1129034"/>
                  <a:pt x="318139" y="1136597"/>
                </a:cubicBezTo>
                <a:cubicBezTo>
                  <a:pt x="318824" y="1136987"/>
                  <a:pt x="319053" y="1137863"/>
                  <a:pt x="318662" y="1138549"/>
                </a:cubicBezTo>
                <a:cubicBezTo>
                  <a:pt x="318272" y="1139235"/>
                  <a:pt x="317396" y="1139464"/>
                  <a:pt x="316710" y="1139073"/>
                </a:cubicBezTo>
                <a:cubicBezTo>
                  <a:pt x="303537" y="1131672"/>
                  <a:pt x="289811" y="1125309"/>
                  <a:pt x="275657" y="1120023"/>
                </a:cubicBezTo>
                <a:cubicBezTo>
                  <a:pt x="275314" y="1119842"/>
                  <a:pt x="275019" y="1119585"/>
                  <a:pt x="274800" y="1119261"/>
                </a:cubicBezTo>
                <a:cubicBezTo>
                  <a:pt x="277848" y="1123262"/>
                  <a:pt x="280991" y="1127072"/>
                  <a:pt x="284325" y="1130691"/>
                </a:cubicBezTo>
                <a:cubicBezTo>
                  <a:pt x="310776" y="1154046"/>
                  <a:pt x="339170" y="1175116"/>
                  <a:pt x="369193" y="1193651"/>
                </a:cubicBezTo>
                <a:cubicBezTo>
                  <a:pt x="385795" y="1203624"/>
                  <a:pt x="403263" y="1212073"/>
                  <a:pt x="421390" y="1218892"/>
                </a:cubicBezTo>
                <a:cubicBezTo>
                  <a:pt x="433867" y="1223560"/>
                  <a:pt x="470062" y="1238324"/>
                  <a:pt x="483016" y="1230704"/>
                </a:cubicBezTo>
                <a:cubicBezTo>
                  <a:pt x="486103" y="1229027"/>
                  <a:pt x="488741" y="1226646"/>
                  <a:pt x="490732" y="1223750"/>
                </a:cubicBezTo>
                <a:cubicBezTo>
                  <a:pt x="454984" y="1203938"/>
                  <a:pt x="418532" y="1185393"/>
                  <a:pt x="381385" y="1168124"/>
                </a:cubicBezTo>
                <a:cubicBezTo>
                  <a:pt x="379670" y="1167362"/>
                  <a:pt x="381099" y="1164886"/>
                  <a:pt x="382814" y="1165648"/>
                </a:cubicBezTo>
                <a:cubicBezTo>
                  <a:pt x="419894" y="1182860"/>
                  <a:pt x="456347" y="1201367"/>
                  <a:pt x="492160" y="1221179"/>
                </a:cubicBezTo>
                <a:cubicBezTo>
                  <a:pt x="504067" y="1192604"/>
                  <a:pt x="415103" y="1144121"/>
                  <a:pt x="400244" y="1138883"/>
                </a:cubicBezTo>
                <a:cubicBezTo>
                  <a:pt x="360230" y="1125538"/>
                  <a:pt x="318558" y="1117785"/>
                  <a:pt x="276419" y="1115832"/>
                </a:cubicBezTo>
                <a:close/>
                <a:moveTo>
                  <a:pt x="259179" y="1105354"/>
                </a:moveTo>
                <a:cubicBezTo>
                  <a:pt x="261560" y="1105164"/>
                  <a:pt x="262417" y="1106878"/>
                  <a:pt x="262036" y="1109069"/>
                </a:cubicBezTo>
                <a:cubicBezTo>
                  <a:pt x="262179" y="1109564"/>
                  <a:pt x="262179" y="1110098"/>
                  <a:pt x="262036" y="1110593"/>
                </a:cubicBezTo>
                <a:cubicBezTo>
                  <a:pt x="261722" y="1112507"/>
                  <a:pt x="260655" y="1114222"/>
                  <a:pt x="259084" y="1115355"/>
                </a:cubicBezTo>
                <a:cubicBezTo>
                  <a:pt x="258512" y="1116794"/>
                  <a:pt x="256979" y="1117603"/>
                  <a:pt x="255464" y="1117260"/>
                </a:cubicBezTo>
                <a:cubicBezTo>
                  <a:pt x="253588" y="1116632"/>
                  <a:pt x="251959" y="1115432"/>
                  <a:pt x="250797" y="1113831"/>
                </a:cubicBezTo>
                <a:cubicBezTo>
                  <a:pt x="250321" y="1112974"/>
                  <a:pt x="250321" y="1111926"/>
                  <a:pt x="250797" y="1111069"/>
                </a:cubicBezTo>
                <a:cubicBezTo>
                  <a:pt x="250168" y="1109888"/>
                  <a:pt x="250359" y="1108431"/>
                  <a:pt x="251273" y="1107450"/>
                </a:cubicBezTo>
                <a:cubicBezTo>
                  <a:pt x="252502" y="1105983"/>
                  <a:pt x="254502" y="1105421"/>
                  <a:pt x="256322" y="1106021"/>
                </a:cubicBezTo>
                <a:cubicBezTo>
                  <a:pt x="257245" y="1105688"/>
                  <a:pt x="258208" y="1105468"/>
                  <a:pt x="259179" y="1105354"/>
                </a:cubicBezTo>
                <a:close/>
                <a:moveTo>
                  <a:pt x="109827" y="1103830"/>
                </a:moveTo>
                <a:cubicBezTo>
                  <a:pt x="92387" y="1102688"/>
                  <a:pt x="74880" y="1103164"/>
                  <a:pt x="57535" y="1105259"/>
                </a:cubicBezTo>
                <a:cubicBezTo>
                  <a:pt x="48476" y="1106478"/>
                  <a:pt x="39675" y="1109107"/>
                  <a:pt x="31436" y="1113070"/>
                </a:cubicBezTo>
                <a:cubicBezTo>
                  <a:pt x="25807" y="1115937"/>
                  <a:pt x="20606" y="1119594"/>
                  <a:pt x="16006" y="1123928"/>
                </a:cubicBezTo>
                <a:lnTo>
                  <a:pt x="18006" y="1131358"/>
                </a:lnTo>
                <a:cubicBezTo>
                  <a:pt x="50162" y="1125424"/>
                  <a:pt x="82757" y="1122242"/>
                  <a:pt x="115447" y="1121833"/>
                </a:cubicBezTo>
                <a:cubicBezTo>
                  <a:pt x="117256" y="1121738"/>
                  <a:pt x="117256" y="1124690"/>
                  <a:pt x="115447" y="1124690"/>
                </a:cubicBezTo>
                <a:cubicBezTo>
                  <a:pt x="83014" y="1125138"/>
                  <a:pt x="50667" y="1128329"/>
                  <a:pt x="18768" y="1134215"/>
                </a:cubicBezTo>
                <a:lnTo>
                  <a:pt x="22197" y="1146979"/>
                </a:lnTo>
                <a:cubicBezTo>
                  <a:pt x="30922" y="1148074"/>
                  <a:pt x="39761" y="1148074"/>
                  <a:pt x="48486" y="1146979"/>
                </a:cubicBezTo>
                <a:cubicBezTo>
                  <a:pt x="57249" y="1146884"/>
                  <a:pt x="66012" y="1146026"/>
                  <a:pt x="74775" y="1146026"/>
                </a:cubicBezTo>
                <a:cubicBezTo>
                  <a:pt x="92206" y="1145074"/>
                  <a:pt x="109446" y="1143359"/>
                  <a:pt x="126686" y="1140883"/>
                </a:cubicBezTo>
                <a:cubicBezTo>
                  <a:pt x="149699" y="1137578"/>
                  <a:pt x="172492" y="1132968"/>
                  <a:pt x="194981" y="1127072"/>
                </a:cubicBezTo>
                <a:cubicBezTo>
                  <a:pt x="203077" y="1124309"/>
                  <a:pt x="210220" y="1122023"/>
                  <a:pt x="216031" y="1120213"/>
                </a:cubicBezTo>
                <a:cubicBezTo>
                  <a:pt x="198095" y="1122119"/>
                  <a:pt x="180064" y="1123071"/>
                  <a:pt x="162024" y="1123071"/>
                </a:cubicBezTo>
                <a:cubicBezTo>
                  <a:pt x="161233" y="1123071"/>
                  <a:pt x="160595" y="1122433"/>
                  <a:pt x="160595" y="1121642"/>
                </a:cubicBezTo>
                <a:cubicBezTo>
                  <a:pt x="160595" y="1120852"/>
                  <a:pt x="161233" y="1120213"/>
                  <a:pt x="162024" y="1120213"/>
                </a:cubicBezTo>
                <a:cubicBezTo>
                  <a:pt x="182141" y="1120261"/>
                  <a:pt x="202238" y="1119118"/>
                  <a:pt x="222222" y="1116784"/>
                </a:cubicBezTo>
                <a:lnTo>
                  <a:pt x="205077" y="1111546"/>
                </a:lnTo>
                <a:cubicBezTo>
                  <a:pt x="173530" y="1106888"/>
                  <a:pt x="141717" y="1104307"/>
                  <a:pt x="109827" y="1103830"/>
                </a:cubicBezTo>
                <a:close/>
                <a:moveTo>
                  <a:pt x="243844" y="1099925"/>
                </a:moveTo>
                <a:cubicBezTo>
                  <a:pt x="244720" y="1100010"/>
                  <a:pt x="245540" y="1100410"/>
                  <a:pt x="246130" y="1101068"/>
                </a:cubicBezTo>
                <a:cubicBezTo>
                  <a:pt x="247168" y="1101544"/>
                  <a:pt x="247835" y="1102592"/>
                  <a:pt x="247845" y="1103735"/>
                </a:cubicBezTo>
                <a:cubicBezTo>
                  <a:pt x="247721" y="1104725"/>
                  <a:pt x="247368" y="1105678"/>
                  <a:pt x="246797" y="1106497"/>
                </a:cubicBezTo>
                <a:cubicBezTo>
                  <a:pt x="246844" y="1106773"/>
                  <a:pt x="246844" y="1107049"/>
                  <a:pt x="246797" y="1107325"/>
                </a:cubicBezTo>
                <a:cubicBezTo>
                  <a:pt x="246568" y="1108726"/>
                  <a:pt x="245244" y="1109678"/>
                  <a:pt x="243844" y="1109450"/>
                </a:cubicBezTo>
                <a:cubicBezTo>
                  <a:pt x="241215" y="1109450"/>
                  <a:pt x="239081" y="1107316"/>
                  <a:pt x="239081" y="1104687"/>
                </a:cubicBezTo>
                <a:cubicBezTo>
                  <a:pt x="239081" y="1102058"/>
                  <a:pt x="241215" y="1099925"/>
                  <a:pt x="243844" y="1099925"/>
                </a:cubicBezTo>
                <a:close/>
                <a:moveTo>
                  <a:pt x="258417" y="1091353"/>
                </a:moveTo>
                <a:cubicBezTo>
                  <a:pt x="260456" y="1090686"/>
                  <a:pt x="262656" y="1090686"/>
                  <a:pt x="264704" y="1091353"/>
                </a:cubicBezTo>
                <a:cubicBezTo>
                  <a:pt x="265885" y="1091667"/>
                  <a:pt x="266771" y="1092629"/>
                  <a:pt x="266990" y="1093829"/>
                </a:cubicBezTo>
                <a:cubicBezTo>
                  <a:pt x="267371" y="1098306"/>
                  <a:pt x="264228" y="1104592"/>
                  <a:pt x="258894" y="1102687"/>
                </a:cubicBezTo>
                <a:cubicBezTo>
                  <a:pt x="258551" y="1102554"/>
                  <a:pt x="258217" y="1102383"/>
                  <a:pt x="257903" y="1102192"/>
                </a:cubicBezTo>
                <a:cubicBezTo>
                  <a:pt x="255236" y="1100506"/>
                  <a:pt x="254446" y="1096973"/>
                  <a:pt x="256132" y="1094305"/>
                </a:cubicBezTo>
                <a:cubicBezTo>
                  <a:pt x="256189" y="1092934"/>
                  <a:pt x="257103" y="1091753"/>
                  <a:pt x="258417" y="1091353"/>
                </a:cubicBezTo>
                <a:close/>
                <a:moveTo>
                  <a:pt x="250321" y="1090209"/>
                </a:moveTo>
                <a:cubicBezTo>
                  <a:pt x="250473" y="1090267"/>
                  <a:pt x="250626" y="1090333"/>
                  <a:pt x="250778" y="1090409"/>
                </a:cubicBezTo>
                <a:cubicBezTo>
                  <a:pt x="252359" y="1091238"/>
                  <a:pt x="252969" y="1093200"/>
                  <a:pt x="252131" y="1094781"/>
                </a:cubicBezTo>
                <a:lnTo>
                  <a:pt x="250511" y="1097925"/>
                </a:lnTo>
                <a:cubicBezTo>
                  <a:pt x="248987" y="1100973"/>
                  <a:pt x="244892" y="1099163"/>
                  <a:pt x="244892" y="1096305"/>
                </a:cubicBezTo>
                <a:cubicBezTo>
                  <a:pt x="242320" y="1093924"/>
                  <a:pt x="245368" y="1088590"/>
                  <a:pt x="250321" y="1090209"/>
                </a:cubicBezTo>
                <a:close/>
                <a:moveTo>
                  <a:pt x="262703" y="1082209"/>
                </a:moveTo>
                <a:cubicBezTo>
                  <a:pt x="262303" y="1082599"/>
                  <a:pt x="261808" y="1082895"/>
                  <a:pt x="261274" y="1083066"/>
                </a:cubicBezTo>
                <a:cubicBezTo>
                  <a:pt x="251654" y="1085447"/>
                  <a:pt x="241367" y="1084400"/>
                  <a:pt x="234509" y="1090686"/>
                </a:cubicBezTo>
                <a:cubicBezTo>
                  <a:pt x="234500" y="1091934"/>
                  <a:pt x="233747" y="1093048"/>
                  <a:pt x="232604" y="1093544"/>
                </a:cubicBezTo>
                <a:cubicBezTo>
                  <a:pt x="232347" y="1093820"/>
                  <a:pt x="232014" y="1094020"/>
                  <a:pt x="231652" y="1094115"/>
                </a:cubicBezTo>
                <a:cubicBezTo>
                  <a:pt x="230918" y="1095182"/>
                  <a:pt x="230309" y="1096334"/>
                  <a:pt x="229842" y="1097544"/>
                </a:cubicBezTo>
                <a:cubicBezTo>
                  <a:pt x="228527" y="1100849"/>
                  <a:pt x="227813" y="1104364"/>
                  <a:pt x="227747" y="1107926"/>
                </a:cubicBezTo>
                <a:cubicBezTo>
                  <a:pt x="227823" y="1107917"/>
                  <a:pt x="227889" y="1107907"/>
                  <a:pt x="227965" y="1107907"/>
                </a:cubicBezTo>
                <a:cubicBezTo>
                  <a:pt x="229699" y="1107812"/>
                  <a:pt x="231175" y="1109146"/>
                  <a:pt x="231271" y="1110879"/>
                </a:cubicBezTo>
                <a:cubicBezTo>
                  <a:pt x="231842" y="1115737"/>
                  <a:pt x="234662" y="1120042"/>
                  <a:pt x="238891" y="1122500"/>
                </a:cubicBezTo>
                <a:cubicBezTo>
                  <a:pt x="242520" y="1124795"/>
                  <a:pt x="246949" y="1125452"/>
                  <a:pt x="251083" y="1124309"/>
                </a:cubicBezTo>
                <a:cubicBezTo>
                  <a:pt x="252473" y="1123852"/>
                  <a:pt x="253978" y="1124566"/>
                  <a:pt x="254512" y="1125929"/>
                </a:cubicBezTo>
                <a:cubicBezTo>
                  <a:pt x="259388" y="1124605"/>
                  <a:pt x="263827" y="1122004"/>
                  <a:pt x="267370" y="1118404"/>
                </a:cubicBezTo>
                <a:cubicBezTo>
                  <a:pt x="267475" y="1117194"/>
                  <a:pt x="268304" y="1116175"/>
                  <a:pt x="269466" y="1115832"/>
                </a:cubicBezTo>
                <a:cubicBezTo>
                  <a:pt x="270238" y="1114651"/>
                  <a:pt x="270847" y="1113365"/>
                  <a:pt x="271276" y="1112022"/>
                </a:cubicBezTo>
                <a:cubicBezTo>
                  <a:pt x="272133" y="1108726"/>
                  <a:pt x="272390" y="1105307"/>
                  <a:pt x="272038" y="1101926"/>
                </a:cubicBezTo>
                <a:cubicBezTo>
                  <a:pt x="270561" y="1100821"/>
                  <a:pt x="270266" y="1098735"/>
                  <a:pt x="271371" y="1097258"/>
                </a:cubicBezTo>
                <a:cubicBezTo>
                  <a:pt x="270561" y="1091905"/>
                  <a:pt x="268218" y="1086914"/>
                  <a:pt x="264608" y="1082876"/>
                </a:cubicBezTo>
                <a:cubicBezTo>
                  <a:pt x="264179" y="1082752"/>
                  <a:pt x="263789" y="1082523"/>
                  <a:pt x="263465" y="1082209"/>
                </a:cubicBezTo>
                <a:close/>
                <a:moveTo>
                  <a:pt x="452917" y="1073636"/>
                </a:moveTo>
                <a:cubicBezTo>
                  <a:pt x="447088" y="1073703"/>
                  <a:pt x="441259" y="1074151"/>
                  <a:pt x="435487" y="1074970"/>
                </a:cubicBezTo>
                <a:lnTo>
                  <a:pt x="435391" y="1075065"/>
                </a:lnTo>
                <a:cubicBezTo>
                  <a:pt x="415579" y="1077161"/>
                  <a:pt x="395863" y="1080113"/>
                  <a:pt x="376241" y="1083352"/>
                </a:cubicBezTo>
                <a:cubicBezTo>
                  <a:pt x="343380" y="1088876"/>
                  <a:pt x="310804" y="1095639"/>
                  <a:pt x="278229" y="1102402"/>
                </a:cubicBezTo>
                <a:cubicBezTo>
                  <a:pt x="278229" y="1102973"/>
                  <a:pt x="278229" y="1103545"/>
                  <a:pt x="278229" y="1104116"/>
                </a:cubicBezTo>
                <a:lnTo>
                  <a:pt x="324616" y="1106688"/>
                </a:lnTo>
                <a:cubicBezTo>
                  <a:pt x="326425" y="1106783"/>
                  <a:pt x="326425" y="1109546"/>
                  <a:pt x="324616" y="1109546"/>
                </a:cubicBezTo>
                <a:lnTo>
                  <a:pt x="278134" y="1106974"/>
                </a:lnTo>
                <a:cubicBezTo>
                  <a:pt x="278181" y="1107479"/>
                  <a:pt x="278181" y="1107993"/>
                  <a:pt x="278134" y="1108498"/>
                </a:cubicBezTo>
                <a:cubicBezTo>
                  <a:pt x="309376" y="1111736"/>
                  <a:pt x="340618" y="1114880"/>
                  <a:pt x="371955" y="1115737"/>
                </a:cubicBezTo>
                <a:cubicBezTo>
                  <a:pt x="389519" y="1116280"/>
                  <a:pt x="407102" y="1115861"/>
                  <a:pt x="424628" y="1114499"/>
                </a:cubicBezTo>
                <a:cubicBezTo>
                  <a:pt x="434344" y="1113737"/>
                  <a:pt x="467395" y="1114308"/>
                  <a:pt x="475777" y="1106688"/>
                </a:cubicBezTo>
                <a:cubicBezTo>
                  <a:pt x="478692" y="1104059"/>
                  <a:pt x="481311" y="1101116"/>
                  <a:pt x="483588" y="1097925"/>
                </a:cubicBezTo>
                <a:cubicBezTo>
                  <a:pt x="451298" y="1097449"/>
                  <a:pt x="419199" y="1098401"/>
                  <a:pt x="387100" y="1100878"/>
                </a:cubicBezTo>
                <a:cubicBezTo>
                  <a:pt x="385195" y="1100973"/>
                  <a:pt x="385195" y="1098020"/>
                  <a:pt x="387100" y="1098020"/>
                </a:cubicBezTo>
                <a:cubicBezTo>
                  <a:pt x="419228" y="1095544"/>
                  <a:pt x="451422" y="1094563"/>
                  <a:pt x="483683" y="1095067"/>
                </a:cubicBezTo>
                <a:cubicBezTo>
                  <a:pt x="484188" y="1095039"/>
                  <a:pt x="484655" y="1095353"/>
                  <a:pt x="484826" y="1095830"/>
                </a:cubicBezTo>
                <a:cubicBezTo>
                  <a:pt x="495208" y="1076684"/>
                  <a:pt x="461014" y="1073636"/>
                  <a:pt x="452917" y="1073636"/>
                </a:cubicBezTo>
                <a:close/>
                <a:moveTo>
                  <a:pt x="574457" y="1067540"/>
                </a:moveTo>
                <a:cubicBezTo>
                  <a:pt x="579714" y="1067540"/>
                  <a:pt x="583982" y="1071807"/>
                  <a:pt x="583982" y="1077065"/>
                </a:cubicBezTo>
                <a:cubicBezTo>
                  <a:pt x="583982" y="1082322"/>
                  <a:pt x="579714" y="1086590"/>
                  <a:pt x="574457" y="1086590"/>
                </a:cubicBezTo>
                <a:cubicBezTo>
                  <a:pt x="569199" y="1086590"/>
                  <a:pt x="564931" y="1082322"/>
                  <a:pt x="564931" y="1077065"/>
                </a:cubicBezTo>
                <a:cubicBezTo>
                  <a:pt x="564931" y="1071807"/>
                  <a:pt x="569199" y="1067540"/>
                  <a:pt x="574457" y="1067540"/>
                </a:cubicBezTo>
                <a:close/>
                <a:moveTo>
                  <a:pt x="786769" y="1041823"/>
                </a:moveTo>
                <a:cubicBezTo>
                  <a:pt x="778434" y="1038365"/>
                  <a:pt x="769014" y="1038708"/>
                  <a:pt x="760956" y="1042775"/>
                </a:cubicBezTo>
                <a:cubicBezTo>
                  <a:pt x="761718" y="1042775"/>
                  <a:pt x="762385" y="1042775"/>
                  <a:pt x="763051" y="1042775"/>
                </a:cubicBezTo>
                <a:cubicBezTo>
                  <a:pt x="766385" y="1042585"/>
                  <a:pt x="766861" y="1046966"/>
                  <a:pt x="764575" y="1048395"/>
                </a:cubicBezTo>
                <a:cubicBezTo>
                  <a:pt x="773148" y="1050395"/>
                  <a:pt x="783340" y="1049538"/>
                  <a:pt x="786769" y="1041823"/>
                </a:cubicBezTo>
                <a:close/>
                <a:moveTo>
                  <a:pt x="647894" y="1037537"/>
                </a:moveTo>
                <a:cubicBezTo>
                  <a:pt x="635702" y="1053253"/>
                  <a:pt x="623891" y="1071827"/>
                  <a:pt x="629797" y="1091448"/>
                </a:cubicBezTo>
                <a:cubicBezTo>
                  <a:pt x="630749" y="1088686"/>
                  <a:pt x="631225" y="1086686"/>
                  <a:pt x="632940" y="1083066"/>
                </a:cubicBezTo>
                <a:cubicBezTo>
                  <a:pt x="634654" y="1079447"/>
                  <a:pt x="639989" y="1082590"/>
                  <a:pt x="638274" y="1086209"/>
                </a:cubicBezTo>
                <a:cubicBezTo>
                  <a:pt x="636683" y="1089772"/>
                  <a:pt x="635321" y="1093429"/>
                  <a:pt x="634178" y="1097163"/>
                </a:cubicBezTo>
                <a:cubicBezTo>
                  <a:pt x="660943" y="1091162"/>
                  <a:pt x="655990" y="1058206"/>
                  <a:pt x="647894" y="1037537"/>
                </a:cubicBezTo>
                <a:close/>
                <a:moveTo>
                  <a:pt x="413579" y="1031250"/>
                </a:moveTo>
                <a:cubicBezTo>
                  <a:pt x="402530" y="1028135"/>
                  <a:pt x="390748" y="1028840"/>
                  <a:pt x="380147" y="1033250"/>
                </a:cubicBezTo>
                <a:lnTo>
                  <a:pt x="380051" y="1033346"/>
                </a:lnTo>
                <a:cubicBezTo>
                  <a:pt x="367945" y="1038394"/>
                  <a:pt x="356305" y="1044518"/>
                  <a:pt x="345285" y="1051634"/>
                </a:cubicBezTo>
                <a:lnTo>
                  <a:pt x="276133" y="1091162"/>
                </a:lnTo>
                <a:lnTo>
                  <a:pt x="276991" y="1093544"/>
                </a:lnTo>
                <a:lnTo>
                  <a:pt x="330807" y="1075255"/>
                </a:lnTo>
                <a:cubicBezTo>
                  <a:pt x="332617" y="1074589"/>
                  <a:pt x="333283" y="1077351"/>
                  <a:pt x="331569" y="1077923"/>
                </a:cubicBezTo>
                <a:lnTo>
                  <a:pt x="286897" y="1093163"/>
                </a:lnTo>
                <a:lnTo>
                  <a:pt x="352333" y="1076780"/>
                </a:lnTo>
                <a:cubicBezTo>
                  <a:pt x="371383" y="1072017"/>
                  <a:pt x="404149" y="1068779"/>
                  <a:pt x="419008" y="1055348"/>
                </a:cubicBezTo>
                <a:cubicBezTo>
                  <a:pt x="425581" y="1053824"/>
                  <a:pt x="427486" y="1049919"/>
                  <a:pt x="425009" y="1043728"/>
                </a:cubicBezTo>
                <a:lnTo>
                  <a:pt x="385861" y="1051443"/>
                </a:lnTo>
                <a:cubicBezTo>
                  <a:pt x="384052" y="1051824"/>
                  <a:pt x="383290" y="1048681"/>
                  <a:pt x="385099" y="1048681"/>
                </a:cubicBezTo>
                <a:lnTo>
                  <a:pt x="425200" y="1040775"/>
                </a:lnTo>
                <a:cubicBezTo>
                  <a:pt x="426247" y="1033346"/>
                  <a:pt x="422437" y="1030298"/>
                  <a:pt x="413579" y="1031250"/>
                </a:cubicBezTo>
                <a:close/>
                <a:moveTo>
                  <a:pt x="574457" y="1009819"/>
                </a:moveTo>
                <a:cubicBezTo>
                  <a:pt x="582077" y="1010419"/>
                  <a:pt x="588125" y="1016467"/>
                  <a:pt x="588715" y="1024078"/>
                </a:cubicBezTo>
                <a:cubicBezTo>
                  <a:pt x="589392" y="1032631"/>
                  <a:pt x="583001" y="1040108"/>
                  <a:pt x="574457" y="1040775"/>
                </a:cubicBezTo>
                <a:cubicBezTo>
                  <a:pt x="566836" y="1040175"/>
                  <a:pt x="560788" y="1034126"/>
                  <a:pt x="560198" y="1026516"/>
                </a:cubicBezTo>
                <a:cubicBezTo>
                  <a:pt x="559521" y="1017962"/>
                  <a:pt x="565913" y="1010485"/>
                  <a:pt x="574457" y="1009819"/>
                </a:cubicBezTo>
                <a:close/>
                <a:moveTo>
                  <a:pt x="71203" y="1002746"/>
                </a:moveTo>
                <a:cubicBezTo>
                  <a:pt x="67536" y="1002746"/>
                  <a:pt x="64773" y="1005770"/>
                  <a:pt x="60011" y="1013438"/>
                </a:cubicBezTo>
                <a:cubicBezTo>
                  <a:pt x="85671" y="1025697"/>
                  <a:pt x="109551" y="1041404"/>
                  <a:pt x="130972" y="1060111"/>
                </a:cubicBezTo>
                <a:cubicBezTo>
                  <a:pt x="132401" y="1061254"/>
                  <a:pt x="130306" y="1063254"/>
                  <a:pt x="128877" y="1062111"/>
                </a:cubicBezTo>
                <a:cubicBezTo>
                  <a:pt x="107446" y="1043299"/>
                  <a:pt x="83462" y="1027621"/>
                  <a:pt x="57630" y="1015534"/>
                </a:cubicBezTo>
                <a:cubicBezTo>
                  <a:pt x="50867" y="1021344"/>
                  <a:pt x="50391" y="1027059"/>
                  <a:pt x="56392" y="1032869"/>
                </a:cubicBezTo>
                <a:cubicBezTo>
                  <a:pt x="59535" y="1036870"/>
                  <a:pt x="62773" y="1040775"/>
                  <a:pt x="65917" y="1044680"/>
                </a:cubicBezTo>
                <a:cubicBezTo>
                  <a:pt x="72670" y="1052519"/>
                  <a:pt x="80414" y="1059434"/>
                  <a:pt x="88967" y="1065254"/>
                </a:cubicBezTo>
                <a:cubicBezTo>
                  <a:pt x="101197" y="1072427"/>
                  <a:pt x="114380" y="1077846"/>
                  <a:pt x="128115" y="1081352"/>
                </a:cubicBezTo>
                <a:lnTo>
                  <a:pt x="206315" y="1105164"/>
                </a:lnTo>
                <a:cubicBezTo>
                  <a:pt x="211459" y="1106021"/>
                  <a:pt x="216697" y="1107069"/>
                  <a:pt x="221841" y="1108117"/>
                </a:cubicBezTo>
                <a:cubicBezTo>
                  <a:pt x="221698" y="1106250"/>
                  <a:pt x="221698" y="1104364"/>
                  <a:pt x="221841" y="1102497"/>
                </a:cubicBezTo>
                <a:cubicBezTo>
                  <a:pt x="200705" y="1096211"/>
                  <a:pt x="180122" y="1088181"/>
                  <a:pt x="160309" y="1078494"/>
                </a:cubicBezTo>
                <a:cubicBezTo>
                  <a:pt x="158690" y="1077732"/>
                  <a:pt x="160119" y="1075255"/>
                  <a:pt x="161833" y="1076017"/>
                </a:cubicBezTo>
                <a:cubicBezTo>
                  <a:pt x="181388" y="1085619"/>
                  <a:pt x="201715" y="1093553"/>
                  <a:pt x="222603" y="1099735"/>
                </a:cubicBezTo>
                <a:cubicBezTo>
                  <a:pt x="223241" y="1097135"/>
                  <a:pt x="224165" y="1094610"/>
                  <a:pt x="225365" y="1092210"/>
                </a:cubicBezTo>
                <a:cubicBezTo>
                  <a:pt x="198028" y="1077923"/>
                  <a:pt x="171073" y="1062778"/>
                  <a:pt x="144879" y="1046490"/>
                </a:cubicBezTo>
                <a:cubicBezTo>
                  <a:pt x="131258" y="1038108"/>
                  <a:pt x="118018" y="1029250"/>
                  <a:pt x="104683" y="1020582"/>
                </a:cubicBezTo>
                <a:cubicBezTo>
                  <a:pt x="99159" y="1016962"/>
                  <a:pt x="93634" y="1013248"/>
                  <a:pt x="87824" y="1010200"/>
                </a:cubicBezTo>
                <a:cubicBezTo>
                  <a:pt x="79442" y="1005770"/>
                  <a:pt x="74870" y="1002746"/>
                  <a:pt x="71203" y="1002746"/>
                </a:cubicBezTo>
                <a:close/>
                <a:moveTo>
                  <a:pt x="615414" y="1001151"/>
                </a:moveTo>
                <a:cubicBezTo>
                  <a:pt x="618986" y="1001960"/>
                  <a:pt x="621768" y="1004751"/>
                  <a:pt x="622587" y="1008323"/>
                </a:cubicBezTo>
                <a:cubicBezTo>
                  <a:pt x="623758" y="1013447"/>
                  <a:pt x="620539" y="1018553"/>
                  <a:pt x="615414" y="1019725"/>
                </a:cubicBezTo>
                <a:cubicBezTo>
                  <a:pt x="611843" y="1018915"/>
                  <a:pt x="609061" y="1016124"/>
                  <a:pt x="608242" y="1012552"/>
                </a:cubicBezTo>
                <a:cubicBezTo>
                  <a:pt x="607071" y="1007428"/>
                  <a:pt x="610290" y="1002322"/>
                  <a:pt x="615414" y="1001151"/>
                </a:cubicBezTo>
                <a:close/>
                <a:moveTo>
                  <a:pt x="209744" y="974005"/>
                </a:moveTo>
                <a:lnTo>
                  <a:pt x="209744" y="998103"/>
                </a:lnTo>
                <a:cubicBezTo>
                  <a:pt x="212125" y="1002294"/>
                  <a:pt x="214411" y="1006485"/>
                  <a:pt x="216697" y="1010676"/>
                </a:cubicBezTo>
                <a:cubicBezTo>
                  <a:pt x="213764" y="999951"/>
                  <a:pt x="211602" y="989035"/>
                  <a:pt x="210220" y="978005"/>
                </a:cubicBezTo>
                <a:cubicBezTo>
                  <a:pt x="209744" y="976767"/>
                  <a:pt x="209744" y="975433"/>
                  <a:pt x="209744" y="974005"/>
                </a:cubicBezTo>
                <a:close/>
                <a:moveTo>
                  <a:pt x="401006" y="927737"/>
                </a:moveTo>
                <a:cubicBezTo>
                  <a:pt x="396815" y="927499"/>
                  <a:pt x="392147" y="929523"/>
                  <a:pt x="387004" y="933809"/>
                </a:cubicBezTo>
                <a:cubicBezTo>
                  <a:pt x="380813" y="938000"/>
                  <a:pt x="375479" y="943334"/>
                  <a:pt x="371288" y="949525"/>
                </a:cubicBezTo>
                <a:cubicBezTo>
                  <a:pt x="365383" y="956669"/>
                  <a:pt x="360430" y="964670"/>
                  <a:pt x="355096" y="972386"/>
                </a:cubicBezTo>
                <a:lnTo>
                  <a:pt x="355000" y="972481"/>
                </a:lnTo>
                <a:cubicBezTo>
                  <a:pt x="346171" y="985311"/>
                  <a:pt x="337189" y="997751"/>
                  <a:pt x="328045" y="1009819"/>
                </a:cubicBezTo>
                <a:cubicBezTo>
                  <a:pt x="309690" y="1033755"/>
                  <a:pt x="290421" y="1056967"/>
                  <a:pt x="270228" y="1079447"/>
                </a:cubicBezTo>
                <a:lnTo>
                  <a:pt x="271276" y="1080685"/>
                </a:lnTo>
                <a:cubicBezTo>
                  <a:pt x="286192" y="1069140"/>
                  <a:pt x="300146" y="1056396"/>
                  <a:pt x="312995" y="1042585"/>
                </a:cubicBezTo>
                <a:cubicBezTo>
                  <a:pt x="314233" y="1041251"/>
                  <a:pt x="316234" y="1043252"/>
                  <a:pt x="314995" y="1044585"/>
                </a:cubicBezTo>
                <a:cubicBezTo>
                  <a:pt x="302089" y="1058625"/>
                  <a:pt x="288040" y="1071560"/>
                  <a:pt x="272990" y="1083257"/>
                </a:cubicBezTo>
                <a:lnTo>
                  <a:pt x="272990" y="1084019"/>
                </a:lnTo>
                <a:cubicBezTo>
                  <a:pt x="303042" y="1061997"/>
                  <a:pt x="331912" y="1038403"/>
                  <a:pt x="359477" y="1013343"/>
                </a:cubicBezTo>
                <a:cubicBezTo>
                  <a:pt x="371479" y="1002294"/>
                  <a:pt x="383575" y="991054"/>
                  <a:pt x="394720" y="979053"/>
                </a:cubicBezTo>
                <a:cubicBezTo>
                  <a:pt x="401444" y="971976"/>
                  <a:pt x="407626" y="964404"/>
                  <a:pt x="413198" y="956383"/>
                </a:cubicBezTo>
                <a:cubicBezTo>
                  <a:pt x="419580" y="946858"/>
                  <a:pt x="422914" y="945525"/>
                  <a:pt x="414151" y="937333"/>
                </a:cubicBezTo>
                <a:cubicBezTo>
                  <a:pt x="394510" y="961470"/>
                  <a:pt x="372736" y="983787"/>
                  <a:pt x="349095" y="1004008"/>
                </a:cubicBezTo>
                <a:cubicBezTo>
                  <a:pt x="347666" y="1005152"/>
                  <a:pt x="345666" y="1003151"/>
                  <a:pt x="347095" y="1001913"/>
                </a:cubicBezTo>
                <a:cubicBezTo>
                  <a:pt x="370736" y="981691"/>
                  <a:pt x="392510" y="959374"/>
                  <a:pt x="412150" y="935238"/>
                </a:cubicBezTo>
                <a:cubicBezTo>
                  <a:pt x="408911" y="930475"/>
                  <a:pt x="405197" y="927975"/>
                  <a:pt x="401006" y="927737"/>
                </a:cubicBezTo>
                <a:close/>
                <a:moveTo>
                  <a:pt x="243558" y="913521"/>
                </a:moveTo>
                <a:lnTo>
                  <a:pt x="233176" y="915521"/>
                </a:lnTo>
                <a:cubicBezTo>
                  <a:pt x="233366" y="934762"/>
                  <a:pt x="233938" y="954288"/>
                  <a:pt x="234890" y="973338"/>
                </a:cubicBezTo>
                <a:cubicBezTo>
                  <a:pt x="234985" y="975148"/>
                  <a:pt x="232033" y="975148"/>
                  <a:pt x="232033" y="973338"/>
                </a:cubicBezTo>
                <a:cubicBezTo>
                  <a:pt x="231080" y="954288"/>
                  <a:pt x="230318" y="935238"/>
                  <a:pt x="230318" y="916188"/>
                </a:cubicBezTo>
                <a:lnTo>
                  <a:pt x="217935" y="918569"/>
                </a:lnTo>
                <a:lnTo>
                  <a:pt x="217840" y="918379"/>
                </a:lnTo>
                <a:cubicBezTo>
                  <a:pt x="211935" y="924475"/>
                  <a:pt x="214697" y="954479"/>
                  <a:pt x="215173" y="962861"/>
                </a:cubicBezTo>
                <a:cubicBezTo>
                  <a:pt x="216002" y="976891"/>
                  <a:pt x="218069" y="990816"/>
                  <a:pt x="221365" y="1004485"/>
                </a:cubicBezTo>
                <a:cubicBezTo>
                  <a:pt x="226032" y="1023258"/>
                  <a:pt x="233109" y="1041346"/>
                  <a:pt x="242415" y="1058301"/>
                </a:cubicBezTo>
                <a:lnTo>
                  <a:pt x="235843" y="1011533"/>
                </a:lnTo>
                <a:cubicBezTo>
                  <a:pt x="235557" y="1009724"/>
                  <a:pt x="238605" y="1008962"/>
                  <a:pt x="238605" y="1010771"/>
                </a:cubicBezTo>
                <a:cubicBezTo>
                  <a:pt x="241177" y="1028774"/>
                  <a:pt x="243653" y="1046871"/>
                  <a:pt x="246225" y="1064969"/>
                </a:cubicBezTo>
                <a:cubicBezTo>
                  <a:pt x="247463" y="1067159"/>
                  <a:pt x="248892" y="1069350"/>
                  <a:pt x="250225" y="1071541"/>
                </a:cubicBezTo>
                <a:cubicBezTo>
                  <a:pt x="250292" y="1043604"/>
                  <a:pt x="249587" y="1015658"/>
                  <a:pt x="248130" y="987721"/>
                </a:cubicBezTo>
                <a:cubicBezTo>
                  <a:pt x="247368" y="973814"/>
                  <a:pt x="246606" y="960003"/>
                  <a:pt x="245749" y="946096"/>
                </a:cubicBezTo>
                <a:cubicBezTo>
                  <a:pt x="245968" y="938381"/>
                  <a:pt x="245463" y="930666"/>
                  <a:pt x="244225" y="923046"/>
                </a:cubicBezTo>
                <a:close/>
                <a:moveTo>
                  <a:pt x="303565" y="880565"/>
                </a:moveTo>
                <a:cubicBezTo>
                  <a:pt x="285944" y="883803"/>
                  <a:pt x="288135" y="888089"/>
                  <a:pt x="283658" y="903805"/>
                </a:cubicBezTo>
                <a:cubicBezTo>
                  <a:pt x="281658" y="910759"/>
                  <a:pt x="279848" y="917712"/>
                  <a:pt x="278229" y="924761"/>
                </a:cubicBezTo>
                <a:lnTo>
                  <a:pt x="278134" y="924570"/>
                </a:lnTo>
                <a:cubicBezTo>
                  <a:pt x="274133" y="941429"/>
                  <a:pt x="270990" y="958479"/>
                  <a:pt x="268609" y="975053"/>
                </a:cubicBezTo>
                <a:cubicBezTo>
                  <a:pt x="263560" y="1008771"/>
                  <a:pt x="260608" y="1041918"/>
                  <a:pt x="257655" y="1075446"/>
                </a:cubicBezTo>
                <a:cubicBezTo>
                  <a:pt x="268304" y="1056844"/>
                  <a:pt x="275562" y="1036489"/>
                  <a:pt x="279086" y="1015343"/>
                </a:cubicBezTo>
                <a:cubicBezTo>
                  <a:pt x="279372" y="1013533"/>
                  <a:pt x="281848" y="1014296"/>
                  <a:pt x="281848" y="1016105"/>
                </a:cubicBezTo>
                <a:cubicBezTo>
                  <a:pt x="278286" y="1037375"/>
                  <a:pt x="270999" y="1057853"/>
                  <a:pt x="260322" y="1076589"/>
                </a:cubicBezTo>
                <a:cubicBezTo>
                  <a:pt x="260674" y="1075722"/>
                  <a:pt x="261360" y="1075036"/>
                  <a:pt x="262227" y="1074684"/>
                </a:cubicBezTo>
                <a:cubicBezTo>
                  <a:pt x="279334" y="1047338"/>
                  <a:pt x="294240" y="1018667"/>
                  <a:pt x="306804" y="988959"/>
                </a:cubicBezTo>
                <a:cubicBezTo>
                  <a:pt x="313186" y="973624"/>
                  <a:pt x="318996" y="958003"/>
                  <a:pt x="324044" y="942096"/>
                </a:cubicBezTo>
                <a:cubicBezTo>
                  <a:pt x="327245" y="934295"/>
                  <a:pt x="329645" y="926189"/>
                  <a:pt x="331188" y="917903"/>
                </a:cubicBezTo>
                <a:lnTo>
                  <a:pt x="323758" y="889328"/>
                </a:lnTo>
                <a:cubicBezTo>
                  <a:pt x="318329" y="928094"/>
                  <a:pt x="302137" y="963146"/>
                  <a:pt x="284897" y="998008"/>
                </a:cubicBezTo>
                <a:cubicBezTo>
                  <a:pt x="284134" y="999722"/>
                  <a:pt x="281658" y="998294"/>
                  <a:pt x="282515" y="996579"/>
                </a:cubicBezTo>
                <a:cubicBezTo>
                  <a:pt x="300422" y="960194"/>
                  <a:pt x="317567" y="923617"/>
                  <a:pt x="321853" y="882850"/>
                </a:cubicBezTo>
                <a:cubicBezTo>
                  <a:pt x="317662" y="876088"/>
                  <a:pt x="311662" y="875326"/>
                  <a:pt x="303565" y="880565"/>
                </a:cubicBezTo>
                <a:close/>
                <a:moveTo>
                  <a:pt x="102207" y="877612"/>
                </a:moveTo>
                <a:lnTo>
                  <a:pt x="160405" y="979148"/>
                </a:lnTo>
                <a:cubicBezTo>
                  <a:pt x="161262" y="980577"/>
                  <a:pt x="158785" y="982196"/>
                  <a:pt x="157928" y="980577"/>
                </a:cubicBezTo>
                <a:cubicBezTo>
                  <a:pt x="138183" y="946735"/>
                  <a:pt x="118780" y="912921"/>
                  <a:pt x="99730" y="879136"/>
                </a:cubicBezTo>
                <a:cubicBezTo>
                  <a:pt x="91920" y="881898"/>
                  <a:pt x="90205" y="887518"/>
                  <a:pt x="94777" y="896090"/>
                </a:cubicBezTo>
                <a:cubicBezTo>
                  <a:pt x="95739" y="901157"/>
                  <a:pt x="97044" y="906149"/>
                  <a:pt x="98683" y="911045"/>
                </a:cubicBezTo>
                <a:cubicBezTo>
                  <a:pt x="102845" y="923027"/>
                  <a:pt x="108179" y="934581"/>
                  <a:pt x="114589" y="945525"/>
                </a:cubicBezTo>
                <a:cubicBezTo>
                  <a:pt x="125181" y="964137"/>
                  <a:pt x="137192" y="981901"/>
                  <a:pt x="150499" y="998675"/>
                </a:cubicBezTo>
                <a:cubicBezTo>
                  <a:pt x="175378" y="1029164"/>
                  <a:pt x="202067" y="1058149"/>
                  <a:pt x="230414" y="1085447"/>
                </a:cubicBezTo>
                <a:cubicBezTo>
                  <a:pt x="231271" y="1084685"/>
                  <a:pt x="232033" y="1083828"/>
                  <a:pt x="232890" y="1083161"/>
                </a:cubicBezTo>
                <a:cubicBezTo>
                  <a:pt x="234062" y="1082352"/>
                  <a:pt x="235309" y="1081656"/>
                  <a:pt x="236605" y="1081066"/>
                </a:cubicBezTo>
                <a:cubicBezTo>
                  <a:pt x="223746" y="1064016"/>
                  <a:pt x="205077" y="1051443"/>
                  <a:pt x="197552" y="1030679"/>
                </a:cubicBezTo>
                <a:cubicBezTo>
                  <a:pt x="196981" y="1028964"/>
                  <a:pt x="199743" y="1028202"/>
                  <a:pt x="200314" y="1029916"/>
                </a:cubicBezTo>
                <a:cubicBezTo>
                  <a:pt x="207744" y="1050491"/>
                  <a:pt x="226699" y="1063159"/>
                  <a:pt x="239462" y="1080113"/>
                </a:cubicBezTo>
                <a:cubicBezTo>
                  <a:pt x="240519" y="1079761"/>
                  <a:pt x="241596" y="1079504"/>
                  <a:pt x="242701" y="1079351"/>
                </a:cubicBezTo>
                <a:cubicBezTo>
                  <a:pt x="242396" y="1079066"/>
                  <a:pt x="242167" y="1078704"/>
                  <a:pt x="242034" y="1078304"/>
                </a:cubicBezTo>
                <a:cubicBezTo>
                  <a:pt x="226070" y="1039175"/>
                  <a:pt x="206391" y="1001665"/>
                  <a:pt x="183265" y="966290"/>
                </a:cubicBezTo>
                <a:cubicBezTo>
                  <a:pt x="171806" y="948697"/>
                  <a:pt x="159471" y="931685"/>
                  <a:pt x="146308" y="915331"/>
                </a:cubicBezTo>
                <a:cubicBezTo>
                  <a:pt x="139640" y="907044"/>
                  <a:pt x="132782" y="898853"/>
                  <a:pt x="125734" y="890947"/>
                </a:cubicBezTo>
                <a:cubicBezTo>
                  <a:pt x="122209" y="886946"/>
                  <a:pt x="118590" y="883041"/>
                  <a:pt x="114970" y="879136"/>
                </a:cubicBezTo>
                <a:cubicBezTo>
                  <a:pt x="111732" y="871897"/>
                  <a:pt x="107255" y="871421"/>
                  <a:pt x="102207" y="877612"/>
                </a:cubicBezTo>
                <a:close/>
                <a:moveTo>
                  <a:pt x="139831" y="809222"/>
                </a:moveTo>
                <a:cubicBezTo>
                  <a:pt x="147450" y="809822"/>
                  <a:pt x="153499" y="815870"/>
                  <a:pt x="154090" y="823481"/>
                </a:cubicBezTo>
                <a:cubicBezTo>
                  <a:pt x="154766" y="832034"/>
                  <a:pt x="148375" y="839511"/>
                  <a:pt x="139831" y="840178"/>
                </a:cubicBezTo>
                <a:cubicBezTo>
                  <a:pt x="132211" y="839578"/>
                  <a:pt x="126162" y="833529"/>
                  <a:pt x="125572" y="825919"/>
                </a:cubicBezTo>
                <a:cubicBezTo>
                  <a:pt x="124895" y="817365"/>
                  <a:pt x="131287" y="809888"/>
                  <a:pt x="139831" y="809222"/>
                </a:cubicBezTo>
                <a:close/>
                <a:moveTo>
                  <a:pt x="247845" y="781504"/>
                </a:moveTo>
                <a:cubicBezTo>
                  <a:pt x="253102" y="781504"/>
                  <a:pt x="257370" y="785771"/>
                  <a:pt x="257370" y="791029"/>
                </a:cubicBezTo>
                <a:cubicBezTo>
                  <a:pt x="257370" y="796286"/>
                  <a:pt x="253102" y="800554"/>
                  <a:pt x="247845" y="800554"/>
                </a:cubicBezTo>
                <a:cubicBezTo>
                  <a:pt x="242587" y="800554"/>
                  <a:pt x="238319" y="796286"/>
                  <a:pt x="238319" y="791029"/>
                </a:cubicBezTo>
                <a:cubicBezTo>
                  <a:pt x="238319" y="785771"/>
                  <a:pt x="242587" y="781504"/>
                  <a:pt x="247845" y="781504"/>
                </a:cubicBezTo>
                <a:close/>
                <a:moveTo>
                  <a:pt x="353381" y="664442"/>
                </a:moveTo>
                <a:cubicBezTo>
                  <a:pt x="334246" y="662166"/>
                  <a:pt x="315576" y="671396"/>
                  <a:pt x="305756" y="687969"/>
                </a:cubicBezTo>
                <a:lnTo>
                  <a:pt x="306709" y="687969"/>
                </a:lnTo>
                <a:cubicBezTo>
                  <a:pt x="320615" y="689017"/>
                  <a:pt x="356143" y="684635"/>
                  <a:pt x="354334" y="664442"/>
                </a:cubicBezTo>
                <a:cubicBezTo>
                  <a:pt x="354057" y="664547"/>
                  <a:pt x="353753" y="664547"/>
                  <a:pt x="353476" y="664442"/>
                </a:cubicBezTo>
                <a:close/>
                <a:moveTo>
                  <a:pt x="245177" y="651488"/>
                </a:moveTo>
                <a:cubicBezTo>
                  <a:pt x="237538" y="664042"/>
                  <a:pt x="237795" y="679863"/>
                  <a:pt x="245844" y="692160"/>
                </a:cubicBezTo>
                <a:cubicBezTo>
                  <a:pt x="245749" y="689512"/>
                  <a:pt x="245463" y="686864"/>
                  <a:pt x="244987" y="684254"/>
                </a:cubicBezTo>
                <a:cubicBezTo>
                  <a:pt x="244320" y="680349"/>
                  <a:pt x="250321" y="678730"/>
                  <a:pt x="250987" y="682635"/>
                </a:cubicBezTo>
                <a:cubicBezTo>
                  <a:pt x="251273" y="684435"/>
                  <a:pt x="251464" y="686245"/>
                  <a:pt x="251559" y="688064"/>
                </a:cubicBezTo>
                <a:cubicBezTo>
                  <a:pt x="257464" y="675777"/>
                  <a:pt x="254940" y="661099"/>
                  <a:pt x="245272" y="651488"/>
                </a:cubicBezTo>
                <a:close/>
                <a:moveTo>
                  <a:pt x="317853" y="573955"/>
                </a:moveTo>
                <a:cubicBezTo>
                  <a:pt x="300832" y="588604"/>
                  <a:pt x="294326" y="612074"/>
                  <a:pt x="301375" y="633391"/>
                </a:cubicBezTo>
                <a:cubicBezTo>
                  <a:pt x="302175" y="628476"/>
                  <a:pt x="302679" y="623513"/>
                  <a:pt x="302899" y="618532"/>
                </a:cubicBezTo>
                <a:cubicBezTo>
                  <a:pt x="303089" y="614531"/>
                  <a:pt x="309090" y="614531"/>
                  <a:pt x="309090" y="618532"/>
                </a:cubicBezTo>
                <a:cubicBezTo>
                  <a:pt x="308699" y="626361"/>
                  <a:pt x="307785" y="634162"/>
                  <a:pt x="306328" y="641868"/>
                </a:cubicBezTo>
                <a:cubicBezTo>
                  <a:pt x="324425" y="631105"/>
                  <a:pt x="319663" y="595958"/>
                  <a:pt x="317948" y="573955"/>
                </a:cubicBezTo>
                <a:close/>
                <a:moveTo>
                  <a:pt x="66107" y="562049"/>
                </a:moveTo>
                <a:cubicBezTo>
                  <a:pt x="65831" y="593129"/>
                  <a:pt x="70365" y="624075"/>
                  <a:pt x="79537" y="653774"/>
                </a:cubicBezTo>
                <a:cubicBezTo>
                  <a:pt x="90215" y="681683"/>
                  <a:pt x="106407" y="707143"/>
                  <a:pt x="127162" y="728641"/>
                </a:cubicBezTo>
                <a:lnTo>
                  <a:pt x="127067" y="728450"/>
                </a:lnTo>
                <a:cubicBezTo>
                  <a:pt x="144879" y="747977"/>
                  <a:pt x="164215" y="766074"/>
                  <a:pt x="182026" y="786077"/>
                </a:cubicBezTo>
                <a:cubicBezTo>
                  <a:pt x="186598" y="791506"/>
                  <a:pt x="191837" y="797030"/>
                  <a:pt x="196123" y="802745"/>
                </a:cubicBezTo>
                <a:close/>
                <a:moveTo>
                  <a:pt x="68107" y="560144"/>
                </a:moveTo>
                <a:lnTo>
                  <a:pt x="199743" y="803793"/>
                </a:lnTo>
                <a:lnTo>
                  <a:pt x="199648" y="803603"/>
                </a:lnTo>
                <a:cubicBezTo>
                  <a:pt x="194028" y="706829"/>
                  <a:pt x="154880" y="610435"/>
                  <a:pt x="68107" y="560144"/>
                </a:cubicBezTo>
                <a:close/>
                <a:moveTo>
                  <a:pt x="255369" y="535379"/>
                </a:moveTo>
                <a:cubicBezTo>
                  <a:pt x="244272" y="536436"/>
                  <a:pt x="234414" y="542884"/>
                  <a:pt x="228985" y="552619"/>
                </a:cubicBezTo>
                <a:cubicBezTo>
                  <a:pt x="230909" y="551542"/>
                  <a:pt x="232919" y="550619"/>
                  <a:pt x="234985" y="549856"/>
                </a:cubicBezTo>
                <a:cubicBezTo>
                  <a:pt x="236842" y="549142"/>
                  <a:pt x="238176" y="550285"/>
                  <a:pt x="238581" y="551785"/>
                </a:cubicBezTo>
                <a:lnTo>
                  <a:pt x="236664" y="555735"/>
                </a:lnTo>
                <a:lnTo>
                  <a:pt x="232414" y="557858"/>
                </a:lnTo>
                <a:cubicBezTo>
                  <a:pt x="233766" y="557096"/>
                  <a:pt x="235166" y="556429"/>
                  <a:pt x="236605" y="555857"/>
                </a:cubicBezTo>
                <a:lnTo>
                  <a:pt x="236664" y="555735"/>
                </a:lnTo>
                <a:lnTo>
                  <a:pt x="247513" y="550315"/>
                </a:lnTo>
                <a:cubicBezTo>
                  <a:pt x="251537" y="546375"/>
                  <a:pt x="254354" y="541203"/>
                  <a:pt x="255369" y="535379"/>
                </a:cubicBezTo>
                <a:close/>
                <a:moveTo>
                  <a:pt x="165835" y="480610"/>
                </a:moveTo>
                <a:cubicBezTo>
                  <a:pt x="171092" y="480610"/>
                  <a:pt x="175360" y="484877"/>
                  <a:pt x="175360" y="490135"/>
                </a:cubicBezTo>
                <a:cubicBezTo>
                  <a:pt x="175360" y="495392"/>
                  <a:pt x="171092" y="499660"/>
                  <a:pt x="165835" y="499660"/>
                </a:cubicBezTo>
                <a:cubicBezTo>
                  <a:pt x="160577" y="499660"/>
                  <a:pt x="156309" y="495392"/>
                  <a:pt x="156309" y="490135"/>
                </a:cubicBezTo>
                <a:cubicBezTo>
                  <a:pt x="156309" y="484877"/>
                  <a:pt x="160577" y="480610"/>
                  <a:pt x="165835" y="480610"/>
                </a:cubicBezTo>
                <a:close/>
                <a:moveTo>
                  <a:pt x="325569" y="452606"/>
                </a:moveTo>
                <a:cubicBezTo>
                  <a:pt x="333188" y="453204"/>
                  <a:pt x="339237" y="459254"/>
                  <a:pt x="339828" y="466865"/>
                </a:cubicBezTo>
                <a:cubicBezTo>
                  <a:pt x="340504" y="475418"/>
                  <a:pt x="334113" y="482895"/>
                  <a:pt x="325569" y="483562"/>
                </a:cubicBezTo>
                <a:cubicBezTo>
                  <a:pt x="317948" y="482962"/>
                  <a:pt x="311900" y="476913"/>
                  <a:pt x="311310" y="469303"/>
                </a:cubicBezTo>
                <a:cubicBezTo>
                  <a:pt x="310633" y="460750"/>
                  <a:pt x="317025" y="453277"/>
                  <a:pt x="325569" y="452606"/>
                </a:cubicBezTo>
                <a:close/>
                <a:moveTo>
                  <a:pt x="336713" y="421555"/>
                </a:moveTo>
                <a:cubicBezTo>
                  <a:pt x="341970" y="421555"/>
                  <a:pt x="346238" y="425819"/>
                  <a:pt x="346238" y="431080"/>
                </a:cubicBezTo>
                <a:cubicBezTo>
                  <a:pt x="346238" y="436340"/>
                  <a:pt x="341970" y="440605"/>
                  <a:pt x="336713" y="440605"/>
                </a:cubicBezTo>
                <a:cubicBezTo>
                  <a:pt x="331455" y="440605"/>
                  <a:pt x="327187" y="436340"/>
                  <a:pt x="327187" y="431080"/>
                </a:cubicBezTo>
                <a:cubicBezTo>
                  <a:pt x="327187" y="425819"/>
                  <a:pt x="331455" y="421555"/>
                  <a:pt x="336713" y="421555"/>
                </a:cubicBezTo>
                <a:close/>
                <a:moveTo>
                  <a:pt x="169549" y="296491"/>
                </a:moveTo>
                <a:cubicBezTo>
                  <a:pt x="177168" y="297089"/>
                  <a:pt x="183217" y="303138"/>
                  <a:pt x="183808" y="310753"/>
                </a:cubicBezTo>
                <a:cubicBezTo>
                  <a:pt x="184484" y="319302"/>
                  <a:pt x="178093" y="326775"/>
                  <a:pt x="169549" y="327447"/>
                </a:cubicBezTo>
                <a:cubicBezTo>
                  <a:pt x="161929" y="326849"/>
                  <a:pt x="155880" y="320799"/>
                  <a:pt x="155290" y="313184"/>
                </a:cubicBezTo>
                <a:cubicBezTo>
                  <a:pt x="154613" y="304635"/>
                  <a:pt x="161005" y="297162"/>
                  <a:pt x="169549" y="296491"/>
                </a:cubicBezTo>
                <a:close/>
                <a:moveTo>
                  <a:pt x="188123" y="265059"/>
                </a:moveTo>
                <a:cubicBezTo>
                  <a:pt x="193380" y="265059"/>
                  <a:pt x="197648" y="269323"/>
                  <a:pt x="197648" y="274584"/>
                </a:cubicBezTo>
                <a:cubicBezTo>
                  <a:pt x="197648" y="279844"/>
                  <a:pt x="193380" y="284109"/>
                  <a:pt x="188123" y="284109"/>
                </a:cubicBezTo>
                <a:cubicBezTo>
                  <a:pt x="182865" y="284109"/>
                  <a:pt x="178597" y="279844"/>
                  <a:pt x="178597" y="274584"/>
                </a:cubicBezTo>
                <a:cubicBezTo>
                  <a:pt x="178597" y="269323"/>
                  <a:pt x="182865" y="265059"/>
                  <a:pt x="188123" y="265059"/>
                </a:cubicBezTo>
                <a:close/>
                <a:moveTo>
                  <a:pt x="371669" y="250867"/>
                </a:moveTo>
                <a:cubicBezTo>
                  <a:pt x="334903" y="340306"/>
                  <a:pt x="238319" y="398599"/>
                  <a:pt x="212792" y="491849"/>
                </a:cubicBezTo>
                <a:cubicBezTo>
                  <a:pt x="225613" y="477171"/>
                  <a:pt x="239357" y="463331"/>
                  <a:pt x="253940" y="450416"/>
                </a:cubicBezTo>
                <a:cubicBezTo>
                  <a:pt x="275457" y="430081"/>
                  <a:pt x="295355" y="408107"/>
                  <a:pt x="313472" y="384693"/>
                </a:cubicBezTo>
                <a:cubicBezTo>
                  <a:pt x="331607" y="361234"/>
                  <a:pt x="346333" y="335322"/>
                  <a:pt x="357191" y="307731"/>
                </a:cubicBezTo>
                <a:lnTo>
                  <a:pt x="357096" y="307541"/>
                </a:lnTo>
                <a:cubicBezTo>
                  <a:pt x="361935" y="294896"/>
                  <a:pt x="365697" y="281863"/>
                  <a:pt x="368335" y="268583"/>
                </a:cubicBezTo>
                <a:cubicBezTo>
                  <a:pt x="368812" y="266012"/>
                  <a:pt x="371002" y="256963"/>
                  <a:pt x="371669" y="250867"/>
                </a:cubicBezTo>
                <a:close/>
                <a:moveTo>
                  <a:pt x="370907" y="245247"/>
                </a:moveTo>
                <a:cubicBezTo>
                  <a:pt x="367383" y="242675"/>
                  <a:pt x="364144" y="245914"/>
                  <a:pt x="359668" y="248295"/>
                </a:cubicBezTo>
                <a:lnTo>
                  <a:pt x="359572" y="248104"/>
                </a:lnTo>
                <a:cubicBezTo>
                  <a:pt x="270180" y="296032"/>
                  <a:pt x="213297" y="388168"/>
                  <a:pt x="210506" y="489563"/>
                </a:cubicBezTo>
                <a:cubicBezTo>
                  <a:pt x="237557" y="395551"/>
                  <a:pt x="336141" y="336973"/>
                  <a:pt x="370907" y="245247"/>
                </a:cubicBezTo>
                <a:close/>
                <a:moveTo>
                  <a:pt x="364430" y="150378"/>
                </a:moveTo>
                <a:lnTo>
                  <a:pt x="377803" y="158329"/>
                </a:lnTo>
                <a:lnTo>
                  <a:pt x="378598" y="162022"/>
                </a:lnTo>
                <a:cubicBezTo>
                  <a:pt x="377813" y="163356"/>
                  <a:pt x="376193" y="164141"/>
                  <a:pt x="374527" y="163046"/>
                </a:cubicBezTo>
                <a:cubicBezTo>
                  <a:pt x="369040" y="159372"/>
                  <a:pt x="363239" y="156185"/>
                  <a:pt x="357191" y="153521"/>
                </a:cubicBezTo>
                <a:cubicBezTo>
                  <a:pt x="368640" y="166888"/>
                  <a:pt x="385614" y="174231"/>
                  <a:pt x="403197" y="173428"/>
                </a:cubicBezTo>
                <a:lnTo>
                  <a:pt x="377803" y="158329"/>
                </a:lnTo>
                <a:lnTo>
                  <a:pt x="377670" y="157712"/>
                </a:lnTo>
                <a:cubicBezTo>
                  <a:pt x="373450" y="154940"/>
                  <a:pt x="369021" y="152488"/>
                  <a:pt x="364430" y="150378"/>
                </a:cubicBezTo>
                <a:close/>
                <a:moveTo>
                  <a:pt x="468531" y="50275"/>
                </a:moveTo>
                <a:cubicBezTo>
                  <a:pt x="459395" y="51895"/>
                  <a:pt x="450579" y="55323"/>
                  <a:pt x="442631" y="60462"/>
                </a:cubicBezTo>
                <a:cubicBezTo>
                  <a:pt x="452412" y="57674"/>
                  <a:pt x="462423" y="55761"/>
                  <a:pt x="472539" y="54747"/>
                </a:cubicBezTo>
                <a:cubicBezTo>
                  <a:pt x="476539" y="54366"/>
                  <a:pt x="476444" y="60938"/>
                  <a:pt x="472539" y="60938"/>
                </a:cubicBezTo>
                <a:cubicBezTo>
                  <a:pt x="461661" y="62037"/>
                  <a:pt x="450908" y="64174"/>
                  <a:pt x="440440" y="67320"/>
                </a:cubicBezTo>
                <a:cubicBezTo>
                  <a:pt x="455156" y="70249"/>
                  <a:pt x="476033" y="71088"/>
                  <a:pt x="487963" y="62645"/>
                </a:cubicBezTo>
                <a:lnTo>
                  <a:pt x="496285" y="50935"/>
                </a:lnTo>
                <a:lnTo>
                  <a:pt x="496351" y="50937"/>
                </a:lnTo>
                <a:lnTo>
                  <a:pt x="496351" y="50842"/>
                </a:lnTo>
                <a:lnTo>
                  <a:pt x="496285" y="50935"/>
                </a:lnTo>
                <a:close/>
                <a:moveTo>
                  <a:pt x="280801" y="20076"/>
                </a:moveTo>
                <a:lnTo>
                  <a:pt x="280801" y="20171"/>
                </a:lnTo>
                <a:cubicBezTo>
                  <a:pt x="271628" y="28819"/>
                  <a:pt x="268056" y="41873"/>
                  <a:pt x="271561" y="53985"/>
                </a:cubicBezTo>
                <a:cubicBezTo>
                  <a:pt x="272419" y="48746"/>
                  <a:pt x="272419" y="43507"/>
                  <a:pt x="272419" y="38078"/>
                </a:cubicBezTo>
                <a:cubicBezTo>
                  <a:pt x="272647" y="36776"/>
                  <a:pt x="273666" y="35757"/>
                  <a:pt x="274971" y="35527"/>
                </a:cubicBezTo>
                <a:cubicBezTo>
                  <a:pt x="276676" y="35226"/>
                  <a:pt x="278305" y="36369"/>
                  <a:pt x="278610" y="38078"/>
                </a:cubicBezTo>
                <a:cubicBezTo>
                  <a:pt x="278553" y="45653"/>
                  <a:pt x="278105" y="53218"/>
                  <a:pt x="277276" y="60748"/>
                </a:cubicBezTo>
                <a:cubicBezTo>
                  <a:pt x="288802" y="50937"/>
                  <a:pt x="286516" y="33792"/>
                  <a:pt x="280801" y="20076"/>
                </a:cubicBezTo>
                <a:close/>
                <a:moveTo>
                  <a:pt x="334617" y="359"/>
                </a:moveTo>
                <a:cubicBezTo>
                  <a:pt x="342427" y="2741"/>
                  <a:pt x="342047" y="13218"/>
                  <a:pt x="340903" y="19409"/>
                </a:cubicBezTo>
                <a:cubicBezTo>
                  <a:pt x="337865" y="31439"/>
                  <a:pt x="332169" y="42635"/>
                  <a:pt x="324235" y="52175"/>
                </a:cubicBezTo>
                <a:cubicBezTo>
                  <a:pt x="323654" y="53025"/>
                  <a:pt x="322692" y="53526"/>
                  <a:pt x="321663" y="53509"/>
                </a:cubicBezTo>
                <a:cubicBezTo>
                  <a:pt x="316253" y="68992"/>
                  <a:pt x="307909" y="83287"/>
                  <a:pt x="297089" y="95609"/>
                </a:cubicBezTo>
                <a:cubicBezTo>
                  <a:pt x="303470" y="93323"/>
                  <a:pt x="311185" y="91609"/>
                  <a:pt x="318424" y="89227"/>
                </a:cubicBezTo>
                <a:cubicBezTo>
                  <a:pt x="318348" y="88850"/>
                  <a:pt x="318348" y="88462"/>
                  <a:pt x="318424" y="88084"/>
                </a:cubicBezTo>
                <a:cubicBezTo>
                  <a:pt x="319977" y="83079"/>
                  <a:pt x="322882" y="78599"/>
                  <a:pt x="326806" y="75130"/>
                </a:cubicBezTo>
                <a:cubicBezTo>
                  <a:pt x="329664" y="72654"/>
                  <a:pt x="334426" y="69034"/>
                  <a:pt x="338427" y="70749"/>
                </a:cubicBezTo>
                <a:cubicBezTo>
                  <a:pt x="341132" y="72041"/>
                  <a:pt x="342380" y="75199"/>
                  <a:pt x="341284" y="77988"/>
                </a:cubicBezTo>
                <a:cubicBezTo>
                  <a:pt x="341304" y="78008"/>
                  <a:pt x="341322" y="78029"/>
                  <a:pt x="341342" y="78050"/>
                </a:cubicBezTo>
                <a:cubicBezTo>
                  <a:pt x="342256" y="78997"/>
                  <a:pt x="342227" y="80505"/>
                  <a:pt x="341284" y="81417"/>
                </a:cubicBezTo>
                <a:cubicBezTo>
                  <a:pt x="328426" y="98562"/>
                  <a:pt x="302422" y="95323"/>
                  <a:pt x="286135" y="107325"/>
                </a:cubicBezTo>
                <a:lnTo>
                  <a:pt x="277848" y="116088"/>
                </a:lnTo>
                <a:cubicBezTo>
                  <a:pt x="251368" y="143520"/>
                  <a:pt x="239557" y="177620"/>
                  <a:pt x="230794" y="213624"/>
                </a:cubicBezTo>
                <a:cubicBezTo>
                  <a:pt x="242301" y="191969"/>
                  <a:pt x="256902" y="172106"/>
                  <a:pt x="274133" y="154664"/>
                </a:cubicBezTo>
                <a:cubicBezTo>
                  <a:pt x="291173" y="137913"/>
                  <a:pt x="311166" y="124448"/>
                  <a:pt x="333093" y="114945"/>
                </a:cubicBezTo>
                <a:lnTo>
                  <a:pt x="333093" y="114469"/>
                </a:lnTo>
                <a:cubicBezTo>
                  <a:pt x="340332" y="105515"/>
                  <a:pt x="347952" y="96752"/>
                  <a:pt x="355667" y="88180"/>
                </a:cubicBezTo>
                <a:cubicBezTo>
                  <a:pt x="355581" y="87326"/>
                  <a:pt x="355896" y="86481"/>
                  <a:pt x="356524" y="85894"/>
                </a:cubicBezTo>
                <a:cubicBezTo>
                  <a:pt x="366145" y="75607"/>
                  <a:pt x="369764" y="32077"/>
                  <a:pt x="393958" y="42460"/>
                </a:cubicBezTo>
                <a:cubicBezTo>
                  <a:pt x="415675" y="51985"/>
                  <a:pt x="385385" y="71797"/>
                  <a:pt x="371288" y="80560"/>
                </a:cubicBezTo>
                <a:cubicBezTo>
                  <a:pt x="362144" y="90180"/>
                  <a:pt x="353381" y="100181"/>
                  <a:pt x="344809" y="110373"/>
                </a:cubicBezTo>
                <a:cubicBezTo>
                  <a:pt x="370440" y="91878"/>
                  <a:pt x="398320" y="76708"/>
                  <a:pt x="427772" y="65224"/>
                </a:cubicBezTo>
                <a:cubicBezTo>
                  <a:pt x="427695" y="64352"/>
                  <a:pt x="428048" y="63498"/>
                  <a:pt x="428724" y="62939"/>
                </a:cubicBezTo>
                <a:cubicBezTo>
                  <a:pt x="447307" y="46310"/>
                  <a:pt x="472777" y="39677"/>
                  <a:pt x="497114" y="45127"/>
                </a:cubicBezTo>
                <a:cubicBezTo>
                  <a:pt x="498637" y="42650"/>
                  <a:pt x="502828" y="43126"/>
                  <a:pt x="502828" y="46555"/>
                </a:cubicBezTo>
                <a:cubicBezTo>
                  <a:pt x="499781" y="80179"/>
                  <a:pt x="452346" y="78750"/>
                  <a:pt x="429105" y="71225"/>
                </a:cubicBezTo>
                <a:cubicBezTo>
                  <a:pt x="407121" y="79539"/>
                  <a:pt x="386157" y="90340"/>
                  <a:pt x="366621" y="103420"/>
                </a:cubicBezTo>
                <a:cubicBezTo>
                  <a:pt x="380670" y="99601"/>
                  <a:pt x="395006" y="96926"/>
                  <a:pt x="409483" y="95419"/>
                </a:cubicBezTo>
                <a:cubicBezTo>
                  <a:pt x="410007" y="95257"/>
                  <a:pt x="410579" y="95257"/>
                  <a:pt x="411103" y="95419"/>
                </a:cubicBezTo>
                <a:cubicBezTo>
                  <a:pt x="420847" y="93150"/>
                  <a:pt x="431057" y="94051"/>
                  <a:pt x="440249" y="97991"/>
                </a:cubicBezTo>
                <a:cubicBezTo>
                  <a:pt x="448060" y="101896"/>
                  <a:pt x="455489" y="110849"/>
                  <a:pt x="449774" y="119517"/>
                </a:cubicBezTo>
                <a:cubicBezTo>
                  <a:pt x="443545" y="126726"/>
                  <a:pt x="433334" y="129008"/>
                  <a:pt x="424628" y="125137"/>
                </a:cubicBezTo>
                <a:cubicBezTo>
                  <a:pt x="420151" y="123609"/>
                  <a:pt x="416151" y="120951"/>
                  <a:pt x="413008" y="117422"/>
                </a:cubicBezTo>
                <a:cubicBezTo>
                  <a:pt x="408817" y="112183"/>
                  <a:pt x="407293" y="105896"/>
                  <a:pt x="401578" y="102658"/>
                </a:cubicBezTo>
                <a:cubicBezTo>
                  <a:pt x="367288" y="107464"/>
                  <a:pt x="334541" y="120039"/>
                  <a:pt x="305851" y="139424"/>
                </a:cubicBezTo>
                <a:cubicBezTo>
                  <a:pt x="320272" y="138200"/>
                  <a:pt x="334788" y="139752"/>
                  <a:pt x="348619" y="143996"/>
                </a:cubicBezTo>
                <a:cubicBezTo>
                  <a:pt x="349133" y="143251"/>
                  <a:pt x="350000" y="142821"/>
                  <a:pt x="350905" y="142853"/>
                </a:cubicBezTo>
                <a:cubicBezTo>
                  <a:pt x="375536" y="142247"/>
                  <a:pt x="398692" y="154566"/>
                  <a:pt x="411960" y="175333"/>
                </a:cubicBezTo>
                <a:cubicBezTo>
                  <a:pt x="413865" y="178286"/>
                  <a:pt x="410150" y="180953"/>
                  <a:pt x="407769" y="179524"/>
                </a:cubicBezTo>
                <a:cubicBezTo>
                  <a:pt x="384318" y="182114"/>
                  <a:pt x="361344" y="171613"/>
                  <a:pt x="347952" y="152188"/>
                </a:cubicBezTo>
                <a:cubicBezTo>
                  <a:pt x="347609" y="151530"/>
                  <a:pt x="347609" y="150749"/>
                  <a:pt x="347952" y="150092"/>
                </a:cubicBezTo>
                <a:cubicBezTo>
                  <a:pt x="332588" y="145128"/>
                  <a:pt x="316300" y="143759"/>
                  <a:pt x="300327" y="146092"/>
                </a:cubicBezTo>
                <a:cubicBezTo>
                  <a:pt x="299393" y="146249"/>
                  <a:pt x="298450" y="145968"/>
                  <a:pt x="297755" y="145330"/>
                </a:cubicBezTo>
                <a:cubicBezTo>
                  <a:pt x="247587" y="182223"/>
                  <a:pt x="215573" y="238781"/>
                  <a:pt x="209744" y="300778"/>
                </a:cubicBezTo>
                <a:lnTo>
                  <a:pt x="209744" y="441081"/>
                </a:lnTo>
                <a:cubicBezTo>
                  <a:pt x="228308" y="350097"/>
                  <a:pt x="289278" y="273483"/>
                  <a:pt x="373765" y="234960"/>
                </a:cubicBezTo>
                <a:cubicBezTo>
                  <a:pt x="374203" y="234714"/>
                  <a:pt x="374698" y="234580"/>
                  <a:pt x="375213" y="234567"/>
                </a:cubicBezTo>
                <a:cubicBezTo>
                  <a:pt x="376946" y="234521"/>
                  <a:pt x="378384" y="235892"/>
                  <a:pt x="378432" y="237627"/>
                </a:cubicBezTo>
                <a:cubicBezTo>
                  <a:pt x="374593" y="289850"/>
                  <a:pt x="355705" y="339841"/>
                  <a:pt x="324044" y="381550"/>
                </a:cubicBezTo>
                <a:cubicBezTo>
                  <a:pt x="308623" y="402507"/>
                  <a:pt x="291621" y="422250"/>
                  <a:pt x="273181" y="440605"/>
                </a:cubicBezTo>
                <a:cubicBezTo>
                  <a:pt x="252321" y="461750"/>
                  <a:pt x="226794" y="480705"/>
                  <a:pt x="210697" y="505946"/>
                </a:cubicBezTo>
                <a:cubicBezTo>
                  <a:pt x="210887" y="513757"/>
                  <a:pt x="211268" y="521567"/>
                  <a:pt x="212125" y="529473"/>
                </a:cubicBezTo>
                <a:cubicBezTo>
                  <a:pt x="212354" y="530759"/>
                  <a:pt x="211506" y="531997"/>
                  <a:pt x="210220" y="532235"/>
                </a:cubicBezTo>
                <a:lnTo>
                  <a:pt x="210220" y="573193"/>
                </a:lnTo>
                <a:cubicBezTo>
                  <a:pt x="212840" y="567764"/>
                  <a:pt x="216459" y="562887"/>
                  <a:pt x="220889" y="558810"/>
                </a:cubicBezTo>
                <a:cubicBezTo>
                  <a:pt x="224032" y="539855"/>
                  <a:pt x="241748" y="530330"/>
                  <a:pt x="259560" y="528902"/>
                </a:cubicBezTo>
                <a:cubicBezTo>
                  <a:pt x="261246" y="528902"/>
                  <a:pt x="262608" y="530264"/>
                  <a:pt x="262608" y="531950"/>
                </a:cubicBezTo>
                <a:cubicBezTo>
                  <a:pt x="261779" y="550571"/>
                  <a:pt x="246196" y="565106"/>
                  <a:pt x="227556" y="564620"/>
                </a:cubicBezTo>
                <a:cubicBezTo>
                  <a:pt x="226613" y="564582"/>
                  <a:pt x="225746" y="564134"/>
                  <a:pt x="225175" y="563382"/>
                </a:cubicBezTo>
                <a:cubicBezTo>
                  <a:pt x="217640" y="570059"/>
                  <a:pt x="212945" y="579355"/>
                  <a:pt x="212030" y="589385"/>
                </a:cubicBezTo>
                <a:cubicBezTo>
                  <a:pt x="211954" y="590490"/>
                  <a:pt x="211249" y="591462"/>
                  <a:pt x="210220" y="591862"/>
                </a:cubicBezTo>
                <a:lnTo>
                  <a:pt x="210220" y="619960"/>
                </a:lnTo>
                <a:cubicBezTo>
                  <a:pt x="212725" y="613731"/>
                  <a:pt x="216907" y="608321"/>
                  <a:pt x="222317" y="604339"/>
                </a:cubicBezTo>
                <a:cubicBezTo>
                  <a:pt x="225899" y="597862"/>
                  <a:pt x="230832" y="592243"/>
                  <a:pt x="236795" y="587861"/>
                </a:cubicBezTo>
                <a:cubicBezTo>
                  <a:pt x="241367" y="584813"/>
                  <a:pt x="248606" y="583766"/>
                  <a:pt x="251654" y="589290"/>
                </a:cubicBezTo>
                <a:cubicBezTo>
                  <a:pt x="254702" y="594814"/>
                  <a:pt x="249368" y="599863"/>
                  <a:pt x="245177" y="602816"/>
                </a:cubicBezTo>
                <a:cubicBezTo>
                  <a:pt x="239805" y="606664"/>
                  <a:pt x="233395" y="608788"/>
                  <a:pt x="226794" y="608912"/>
                </a:cubicBezTo>
                <a:lnTo>
                  <a:pt x="226318" y="608912"/>
                </a:lnTo>
                <a:cubicBezTo>
                  <a:pt x="219517" y="613798"/>
                  <a:pt x="215116" y="621351"/>
                  <a:pt x="214221" y="629676"/>
                </a:cubicBezTo>
                <a:cubicBezTo>
                  <a:pt x="213973" y="631486"/>
                  <a:pt x="212316" y="632762"/>
                  <a:pt x="210506" y="632533"/>
                </a:cubicBezTo>
                <a:lnTo>
                  <a:pt x="210506" y="769217"/>
                </a:lnTo>
                <a:cubicBezTo>
                  <a:pt x="217479" y="753501"/>
                  <a:pt x="227670" y="739414"/>
                  <a:pt x="240415" y="727879"/>
                </a:cubicBezTo>
                <a:cubicBezTo>
                  <a:pt x="244225" y="719516"/>
                  <a:pt x="246358" y="710486"/>
                  <a:pt x="246701" y="701304"/>
                </a:cubicBezTo>
                <a:cubicBezTo>
                  <a:pt x="245663" y="701685"/>
                  <a:pt x="244501" y="701342"/>
                  <a:pt x="243844" y="700447"/>
                </a:cubicBezTo>
                <a:cubicBezTo>
                  <a:pt x="231766" y="685540"/>
                  <a:pt x="230766" y="664518"/>
                  <a:pt x="241367" y="648535"/>
                </a:cubicBezTo>
                <a:cubicBezTo>
                  <a:pt x="240034" y="645964"/>
                  <a:pt x="242701" y="642249"/>
                  <a:pt x="245463" y="644249"/>
                </a:cubicBezTo>
                <a:cubicBezTo>
                  <a:pt x="246311" y="644840"/>
                  <a:pt x="247130" y="645468"/>
                  <a:pt x="247920" y="646126"/>
                </a:cubicBezTo>
                <a:cubicBezTo>
                  <a:pt x="264113" y="659575"/>
                  <a:pt x="266332" y="683587"/>
                  <a:pt x="252892" y="699780"/>
                </a:cubicBezTo>
                <a:cubicBezTo>
                  <a:pt x="252797" y="706543"/>
                  <a:pt x="251835" y="713267"/>
                  <a:pt x="250035" y="719783"/>
                </a:cubicBezTo>
                <a:cubicBezTo>
                  <a:pt x="257074" y="714153"/>
                  <a:pt x="264522" y="709057"/>
                  <a:pt x="272323" y="704543"/>
                </a:cubicBezTo>
                <a:cubicBezTo>
                  <a:pt x="272295" y="703742"/>
                  <a:pt x="272571" y="702961"/>
                  <a:pt x="273085" y="702352"/>
                </a:cubicBezTo>
                <a:cubicBezTo>
                  <a:pt x="286173" y="685740"/>
                  <a:pt x="295383" y="666404"/>
                  <a:pt x="300041" y="645773"/>
                </a:cubicBezTo>
                <a:cubicBezTo>
                  <a:pt x="286430" y="618827"/>
                  <a:pt x="294231" y="585985"/>
                  <a:pt x="318520" y="568049"/>
                </a:cubicBezTo>
                <a:cubicBezTo>
                  <a:pt x="318424" y="564049"/>
                  <a:pt x="324711" y="564144"/>
                  <a:pt x="324711" y="568049"/>
                </a:cubicBezTo>
                <a:cubicBezTo>
                  <a:pt x="326549" y="587052"/>
                  <a:pt x="326740" y="606168"/>
                  <a:pt x="325282" y="625199"/>
                </a:cubicBezTo>
                <a:cubicBezTo>
                  <a:pt x="324330" y="635362"/>
                  <a:pt x="318358" y="644364"/>
                  <a:pt x="309376" y="649202"/>
                </a:cubicBezTo>
                <a:cubicBezTo>
                  <a:pt x="308309" y="649926"/>
                  <a:pt x="306918" y="649926"/>
                  <a:pt x="305851" y="649202"/>
                </a:cubicBezTo>
                <a:cubicBezTo>
                  <a:pt x="301670" y="666938"/>
                  <a:pt x="294202" y="683740"/>
                  <a:pt x="283849" y="698732"/>
                </a:cubicBezTo>
                <a:cubicBezTo>
                  <a:pt x="289087" y="696065"/>
                  <a:pt x="294422" y="693589"/>
                  <a:pt x="299756" y="691208"/>
                </a:cubicBezTo>
                <a:cubicBezTo>
                  <a:pt x="299574" y="690617"/>
                  <a:pt x="299574" y="689988"/>
                  <a:pt x="299756" y="689398"/>
                </a:cubicBezTo>
                <a:cubicBezTo>
                  <a:pt x="310080" y="669310"/>
                  <a:pt x="331683" y="657622"/>
                  <a:pt x="354143" y="659966"/>
                </a:cubicBezTo>
                <a:cubicBezTo>
                  <a:pt x="354781" y="660042"/>
                  <a:pt x="355381" y="660308"/>
                  <a:pt x="355858" y="660728"/>
                </a:cubicBezTo>
                <a:cubicBezTo>
                  <a:pt x="357477" y="659394"/>
                  <a:pt x="360715" y="659489"/>
                  <a:pt x="360715" y="662061"/>
                </a:cubicBezTo>
                <a:cubicBezTo>
                  <a:pt x="366716" y="689112"/>
                  <a:pt x="326806" y="697304"/>
                  <a:pt x="307756" y="695779"/>
                </a:cubicBezTo>
                <a:cubicBezTo>
                  <a:pt x="307070" y="695713"/>
                  <a:pt x="306432" y="695408"/>
                  <a:pt x="305947" y="694922"/>
                </a:cubicBezTo>
                <a:lnTo>
                  <a:pt x="305185" y="695494"/>
                </a:lnTo>
                <a:cubicBezTo>
                  <a:pt x="283325" y="704057"/>
                  <a:pt x="263141" y="716411"/>
                  <a:pt x="245558" y="731975"/>
                </a:cubicBezTo>
                <a:lnTo>
                  <a:pt x="245082" y="733117"/>
                </a:lnTo>
                <a:cubicBezTo>
                  <a:pt x="244663" y="734013"/>
                  <a:pt x="243777" y="734594"/>
                  <a:pt x="242796" y="734641"/>
                </a:cubicBezTo>
                <a:cubicBezTo>
                  <a:pt x="241824" y="735518"/>
                  <a:pt x="240910" y="736432"/>
                  <a:pt x="240034" y="737404"/>
                </a:cubicBezTo>
                <a:cubicBezTo>
                  <a:pt x="247920" y="734632"/>
                  <a:pt x="256169" y="733022"/>
                  <a:pt x="264513" y="732641"/>
                </a:cubicBezTo>
                <a:cubicBezTo>
                  <a:pt x="264875" y="731984"/>
                  <a:pt x="265494" y="731498"/>
                  <a:pt x="266227" y="731308"/>
                </a:cubicBezTo>
                <a:cubicBezTo>
                  <a:pt x="269513" y="730317"/>
                  <a:pt x="272905" y="729679"/>
                  <a:pt x="276324" y="729403"/>
                </a:cubicBezTo>
                <a:cubicBezTo>
                  <a:pt x="280315" y="725879"/>
                  <a:pt x="285601" y="724183"/>
                  <a:pt x="290897" y="724735"/>
                </a:cubicBezTo>
                <a:cubicBezTo>
                  <a:pt x="295250" y="725659"/>
                  <a:pt x="298689" y="728993"/>
                  <a:pt x="299756" y="733308"/>
                </a:cubicBezTo>
                <a:cubicBezTo>
                  <a:pt x="302518" y="747691"/>
                  <a:pt x="281182" y="743690"/>
                  <a:pt x="273943" y="741500"/>
                </a:cubicBezTo>
                <a:cubicBezTo>
                  <a:pt x="272752" y="741138"/>
                  <a:pt x="271914" y="740071"/>
                  <a:pt x="271847" y="738833"/>
                </a:cubicBezTo>
                <a:cubicBezTo>
                  <a:pt x="258188" y="738242"/>
                  <a:pt x="244596" y="741090"/>
                  <a:pt x="232318" y="747119"/>
                </a:cubicBezTo>
                <a:cubicBezTo>
                  <a:pt x="231909" y="747205"/>
                  <a:pt x="231490" y="747205"/>
                  <a:pt x="231080" y="747119"/>
                </a:cubicBezTo>
                <a:cubicBezTo>
                  <a:pt x="221069" y="759559"/>
                  <a:pt x="214031" y="774123"/>
                  <a:pt x="210506" y="789696"/>
                </a:cubicBezTo>
                <a:lnTo>
                  <a:pt x="210506" y="923046"/>
                </a:lnTo>
                <a:cubicBezTo>
                  <a:pt x="211916" y="912626"/>
                  <a:pt x="217745" y="903329"/>
                  <a:pt x="226508" y="897519"/>
                </a:cubicBezTo>
                <a:cubicBezTo>
                  <a:pt x="250797" y="883708"/>
                  <a:pt x="250797" y="919427"/>
                  <a:pt x="251654" y="933238"/>
                </a:cubicBezTo>
                <a:cubicBezTo>
                  <a:pt x="253750" y="965242"/>
                  <a:pt x="255464" y="997246"/>
                  <a:pt x="256417" y="1029250"/>
                </a:cubicBezTo>
                <a:cubicBezTo>
                  <a:pt x="259465" y="996808"/>
                  <a:pt x="264332" y="964566"/>
                  <a:pt x="270990" y="932666"/>
                </a:cubicBezTo>
                <a:cubicBezTo>
                  <a:pt x="274609" y="915426"/>
                  <a:pt x="279277" y="857895"/>
                  <a:pt x="309090" y="866467"/>
                </a:cubicBezTo>
                <a:cubicBezTo>
                  <a:pt x="322911" y="872325"/>
                  <a:pt x="333579" y="883793"/>
                  <a:pt x="338427" y="897995"/>
                </a:cubicBezTo>
                <a:cubicBezTo>
                  <a:pt x="344047" y="916093"/>
                  <a:pt x="332331" y="940096"/>
                  <a:pt x="326521" y="957050"/>
                </a:cubicBezTo>
                <a:cubicBezTo>
                  <a:pt x="313814" y="993626"/>
                  <a:pt x="297641" y="1028897"/>
                  <a:pt x="278229" y="1062397"/>
                </a:cubicBezTo>
                <a:cubicBezTo>
                  <a:pt x="308042" y="1027535"/>
                  <a:pt x="334903" y="990959"/>
                  <a:pt x="361858" y="953716"/>
                </a:cubicBezTo>
                <a:cubicBezTo>
                  <a:pt x="373574" y="937619"/>
                  <a:pt x="403578" y="908092"/>
                  <a:pt x="424628" y="930285"/>
                </a:cubicBezTo>
                <a:cubicBezTo>
                  <a:pt x="442631" y="948954"/>
                  <a:pt x="397958" y="986959"/>
                  <a:pt x="386528" y="998103"/>
                </a:cubicBezTo>
                <a:cubicBezTo>
                  <a:pt x="362954" y="1021039"/>
                  <a:pt x="338227" y="1042756"/>
                  <a:pt x="312424" y="1063159"/>
                </a:cubicBezTo>
                <a:cubicBezTo>
                  <a:pt x="334331" y="1048385"/>
                  <a:pt x="357925" y="1036298"/>
                  <a:pt x="382718" y="1027154"/>
                </a:cubicBezTo>
                <a:cubicBezTo>
                  <a:pt x="395291" y="1023154"/>
                  <a:pt x="436630" y="1020868"/>
                  <a:pt x="440344" y="1041251"/>
                </a:cubicBezTo>
                <a:cubicBezTo>
                  <a:pt x="443583" y="1059539"/>
                  <a:pt x="407007" y="1069541"/>
                  <a:pt x="394339" y="1073541"/>
                </a:cubicBezTo>
                <a:cubicBezTo>
                  <a:pt x="387766" y="1075446"/>
                  <a:pt x="381480" y="1077161"/>
                  <a:pt x="375289" y="1078875"/>
                </a:cubicBezTo>
                <a:cubicBezTo>
                  <a:pt x="392339" y="1076017"/>
                  <a:pt x="409388" y="1073351"/>
                  <a:pt x="426533" y="1071255"/>
                </a:cubicBezTo>
                <a:cubicBezTo>
                  <a:pt x="446631" y="1068779"/>
                  <a:pt x="492256" y="1062968"/>
                  <a:pt x="496637" y="1093448"/>
                </a:cubicBezTo>
                <a:cubicBezTo>
                  <a:pt x="501114" y="1122023"/>
                  <a:pt x="442440" y="1120690"/>
                  <a:pt x="424914" y="1122023"/>
                </a:cubicBezTo>
                <a:cubicBezTo>
                  <a:pt x="405045" y="1123528"/>
                  <a:pt x="385099" y="1123852"/>
                  <a:pt x="365192" y="1122976"/>
                </a:cubicBezTo>
                <a:cubicBezTo>
                  <a:pt x="382756" y="1126948"/>
                  <a:pt x="399920" y="1132558"/>
                  <a:pt x="416437" y="1139740"/>
                </a:cubicBezTo>
                <a:cubicBezTo>
                  <a:pt x="417103" y="1138625"/>
                  <a:pt x="418399" y="1138044"/>
                  <a:pt x="419675" y="1138311"/>
                </a:cubicBezTo>
                <a:cubicBezTo>
                  <a:pt x="484636" y="1149170"/>
                  <a:pt x="552835" y="1158028"/>
                  <a:pt x="617128" y="1138311"/>
                </a:cubicBezTo>
                <a:cubicBezTo>
                  <a:pt x="619891" y="1137454"/>
                  <a:pt x="622462" y="1136501"/>
                  <a:pt x="625129" y="1135549"/>
                </a:cubicBezTo>
                <a:cubicBezTo>
                  <a:pt x="623882" y="1124957"/>
                  <a:pt x="624453" y="1114222"/>
                  <a:pt x="626844" y="1103830"/>
                </a:cubicBezTo>
                <a:cubicBezTo>
                  <a:pt x="626606" y="1103088"/>
                  <a:pt x="626606" y="1102288"/>
                  <a:pt x="626844" y="1101545"/>
                </a:cubicBezTo>
                <a:cubicBezTo>
                  <a:pt x="614652" y="1075922"/>
                  <a:pt x="630082" y="1052015"/>
                  <a:pt x="645894" y="1031917"/>
                </a:cubicBezTo>
                <a:cubicBezTo>
                  <a:pt x="646113" y="1030755"/>
                  <a:pt x="646961" y="1029802"/>
                  <a:pt x="648085" y="1029440"/>
                </a:cubicBezTo>
                <a:cubicBezTo>
                  <a:pt x="650085" y="1028297"/>
                  <a:pt x="652276" y="1030393"/>
                  <a:pt x="652276" y="1032679"/>
                </a:cubicBezTo>
                <a:cubicBezTo>
                  <a:pt x="660581" y="1047395"/>
                  <a:pt x="663153" y="1064664"/>
                  <a:pt x="659515" y="1081161"/>
                </a:cubicBezTo>
                <a:cubicBezTo>
                  <a:pt x="655962" y="1093544"/>
                  <a:pt x="645637" y="1102802"/>
                  <a:pt x="632940" y="1104974"/>
                </a:cubicBezTo>
                <a:cubicBezTo>
                  <a:pt x="630806" y="1114337"/>
                  <a:pt x="630235" y="1123995"/>
                  <a:pt x="631225" y="1133549"/>
                </a:cubicBezTo>
                <a:cubicBezTo>
                  <a:pt x="645961" y="1127814"/>
                  <a:pt x="659886" y="1120194"/>
                  <a:pt x="672659" y="1110879"/>
                </a:cubicBezTo>
                <a:cubicBezTo>
                  <a:pt x="672583" y="1110469"/>
                  <a:pt x="672583" y="1110050"/>
                  <a:pt x="672659" y="1109641"/>
                </a:cubicBezTo>
                <a:cubicBezTo>
                  <a:pt x="676936" y="1098401"/>
                  <a:pt x="679536" y="1086590"/>
                  <a:pt x="680374" y="1074589"/>
                </a:cubicBezTo>
                <a:cubicBezTo>
                  <a:pt x="680231" y="1074055"/>
                  <a:pt x="680231" y="1073503"/>
                  <a:pt x="680374" y="1072970"/>
                </a:cubicBezTo>
                <a:cubicBezTo>
                  <a:pt x="675422" y="1068283"/>
                  <a:pt x="672745" y="1061682"/>
                  <a:pt x="673040" y="1054872"/>
                </a:cubicBezTo>
                <a:cubicBezTo>
                  <a:pt x="673764" y="1048633"/>
                  <a:pt x="679050" y="1043928"/>
                  <a:pt x="685327" y="1043918"/>
                </a:cubicBezTo>
                <a:cubicBezTo>
                  <a:pt x="690966" y="1044652"/>
                  <a:pt x="695100" y="1049576"/>
                  <a:pt x="694852" y="1055253"/>
                </a:cubicBezTo>
                <a:cubicBezTo>
                  <a:pt x="694005" y="1061835"/>
                  <a:pt x="691366" y="1068064"/>
                  <a:pt x="687232" y="1073255"/>
                </a:cubicBezTo>
                <a:cubicBezTo>
                  <a:pt x="686585" y="1083733"/>
                  <a:pt x="684661" y="1094096"/>
                  <a:pt x="681517" y="1104116"/>
                </a:cubicBezTo>
                <a:cubicBezTo>
                  <a:pt x="696510" y="1091648"/>
                  <a:pt x="709911" y="1077380"/>
                  <a:pt x="721427" y="1061635"/>
                </a:cubicBezTo>
                <a:cubicBezTo>
                  <a:pt x="721132" y="1060930"/>
                  <a:pt x="721132" y="1060149"/>
                  <a:pt x="721427" y="1059444"/>
                </a:cubicBezTo>
                <a:cubicBezTo>
                  <a:pt x="723380" y="1048643"/>
                  <a:pt x="723380" y="1037575"/>
                  <a:pt x="721427" y="1026773"/>
                </a:cubicBezTo>
                <a:cubicBezTo>
                  <a:pt x="715083" y="1023573"/>
                  <a:pt x="710312" y="1017934"/>
                  <a:pt x="708187" y="1011152"/>
                </a:cubicBezTo>
                <a:cubicBezTo>
                  <a:pt x="705959" y="1005580"/>
                  <a:pt x="707759" y="999208"/>
                  <a:pt x="712569" y="995627"/>
                </a:cubicBezTo>
                <a:cubicBezTo>
                  <a:pt x="713398" y="995169"/>
                  <a:pt x="714302" y="994846"/>
                  <a:pt x="715236" y="994674"/>
                </a:cubicBezTo>
                <a:cubicBezTo>
                  <a:pt x="716493" y="993779"/>
                  <a:pt x="718170" y="993779"/>
                  <a:pt x="719427" y="994674"/>
                </a:cubicBezTo>
                <a:cubicBezTo>
                  <a:pt x="722751" y="995112"/>
                  <a:pt x="725752" y="996903"/>
                  <a:pt x="727714" y="999627"/>
                </a:cubicBezTo>
                <a:cubicBezTo>
                  <a:pt x="731428" y="1006761"/>
                  <a:pt x="731428" y="1015258"/>
                  <a:pt x="727714" y="1022392"/>
                </a:cubicBezTo>
                <a:cubicBezTo>
                  <a:pt x="727533" y="1022839"/>
                  <a:pt x="727237" y="1023239"/>
                  <a:pt x="726856" y="1023535"/>
                </a:cubicBezTo>
                <a:cubicBezTo>
                  <a:pt x="728704" y="1032946"/>
                  <a:pt x="729219" y="1042556"/>
                  <a:pt x="728381" y="1052110"/>
                </a:cubicBezTo>
                <a:cubicBezTo>
                  <a:pt x="734667" y="1042394"/>
                  <a:pt x="741144" y="1032107"/>
                  <a:pt x="747431" y="1021344"/>
                </a:cubicBezTo>
                <a:cubicBezTo>
                  <a:pt x="747326" y="1020906"/>
                  <a:pt x="747326" y="1020449"/>
                  <a:pt x="747431" y="1020011"/>
                </a:cubicBezTo>
                <a:cubicBezTo>
                  <a:pt x="747907" y="1012771"/>
                  <a:pt x="748954" y="984768"/>
                  <a:pt x="763147" y="991436"/>
                </a:cubicBezTo>
                <a:cubicBezTo>
                  <a:pt x="777339" y="998103"/>
                  <a:pt x="763337" y="1016962"/>
                  <a:pt x="754860" y="1021534"/>
                </a:cubicBezTo>
                <a:cubicBezTo>
                  <a:pt x="748288" y="1032869"/>
                  <a:pt x="741620" y="1043728"/>
                  <a:pt x="734572" y="1054015"/>
                </a:cubicBezTo>
                <a:cubicBezTo>
                  <a:pt x="739258" y="1050957"/>
                  <a:pt x="744363" y="1048586"/>
                  <a:pt x="749716" y="1046966"/>
                </a:cubicBezTo>
                <a:cubicBezTo>
                  <a:pt x="749697" y="1046100"/>
                  <a:pt x="750040" y="1045271"/>
                  <a:pt x="750669" y="1044680"/>
                </a:cubicBezTo>
                <a:cubicBezTo>
                  <a:pt x="761832" y="1034746"/>
                  <a:pt x="777768" y="1032250"/>
                  <a:pt x="791436" y="1038299"/>
                </a:cubicBezTo>
                <a:cubicBezTo>
                  <a:pt x="792007" y="1038556"/>
                  <a:pt x="792474" y="1038994"/>
                  <a:pt x="792769" y="1039537"/>
                </a:cubicBezTo>
                <a:cubicBezTo>
                  <a:pt x="794046" y="1040165"/>
                  <a:pt x="794713" y="1041585"/>
                  <a:pt x="794389" y="1042966"/>
                </a:cubicBezTo>
                <a:cubicBezTo>
                  <a:pt x="790102" y="1060778"/>
                  <a:pt x="765623" y="1059539"/>
                  <a:pt x="753431" y="1052491"/>
                </a:cubicBezTo>
                <a:cubicBezTo>
                  <a:pt x="743916" y="1055005"/>
                  <a:pt x="735296" y="1060158"/>
                  <a:pt x="728571" y="1067350"/>
                </a:cubicBezTo>
                <a:cubicBezTo>
                  <a:pt x="727580" y="1068283"/>
                  <a:pt x="726037" y="1068283"/>
                  <a:pt x="725047" y="1067350"/>
                </a:cubicBezTo>
                <a:cubicBezTo>
                  <a:pt x="720284" y="1073636"/>
                  <a:pt x="715331" y="1079732"/>
                  <a:pt x="710188" y="1085542"/>
                </a:cubicBezTo>
                <a:cubicBezTo>
                  <a:pt x="716160" y="1082685"/>
                  <a:pt x="722627" y="1081037"/>
                  <a:pt x="729238" y="1080685"/>
                </a:cubicBezTo>
                <a:cubicBezTo>
                  <a:pt x="734543" y="1076256"/>
                  <a:pt x="740972" y="1073389"/>
                  <a:pt x="747811" y="1072398"/>
                </a:cubicBezTo>
                <a:cubicBezTo>
                  <a:pt x="752098" y="1072112"/>
                  <a:pt x="759432" y="1072779"/>
                  <a:pt x="760956" y="1077637"/>
                </a:cubicBezTo>
                <a:cubicBezTo>
                  <a:pt x="762480" y="1082495"/>
                  <a:pt x="758194" y="1087733"/>
                  <a:pt x="754289" y="1090019"/>
                </a:cubicBezTo>
                <a:cubicBezTo>
                  <a:pt x="747487" y="1092829"/>
                  <a:pt x="739848" y="1092829"/>
                  <a:pt x="733048" y="1090019"/>
                </a:cubicBezTo>
                <a:cubicBezTo>
                  <a:pt x="733048" y="1090019"/>
                  <a:pt x="733038" y="1090019"/>
                  <a:pt x="733038" y="1090019"/>
                </a:cubicBezTo>
                <a:cubicBezTo>
                  <a:pt x="731600" y="1089724"/>
                  <a:pt x="730657" y="1088324"/>
                  <a:pt x="730952" y="1086876"/>
                </a:cubicBezTo>
                <a:cubicBezTo>
                  <a:pt x="730162" y="1087352"/>
                  <a:pt x="729171" y="1087352"/>
                  <a:pt x="728381" y="1086876"/>
                </a:cubicBezTo>
                <a:cubicBezTo>
                  <a:pt x="716303" y="1088610"/>
                  <a:pt x="704901" y="1093505"/>
                  <a:pt x="695329" y="1101068"/>
                </a:cubicBezTo>
                <a:cubicBezTo>
                  <a:pt x="694948" y="1101154"/>
                  <a:pt x="694567" y="1101154"/>
                  <a:pt x="694186" y="1101068"/>
                </a:cubicBezTo>
                <a:cubicBezTo>
                  <a:pt x="674612" y="1119194"/>
                  <a:pt x="651438" y="1132987"/>
                  <a:pt x="626177" y="1141550"/>
                </a:cubicBezTo>
                <a:cubicBezTo>
                  <a:pt x="594507" y="1152408"/>
                  <a:pt x="561717" y="1156123"/>
                  <a:pt x="528737" y="1155825"/>
                </a:cubicBezTo>
                <a:lnTo>
                  <a:pt x="431032" y="1146113"/>
                </a:lnTo>
                <a:lnTo>
                  <a:pt x="430915" y="1146026"/>
                </a:lnTo>
                <a:lnTo>
                  <a:pt x="430153" y="1146026"/>
                </a:lnTo>
                <a:lnTo>
                  <a:pt x="431032" y="1146113"/>
                </a:lnTo>
                <a:lnTo>
                  <a:pt x="489779" y="1190032"/>
                </a:lnTo>
                <a:lnTo>
                  <a:pt x="569313" y="1190032"/>
                </a:lnTo>
                <a:cubicBezTo>
                  <a:pt x="570065" y="1189660"/>
                  <a:pt x="570942" y="1189660"/>
                  <a:pt x="571694" y="1190032"/>
                </a:cubicBezTo>
                <a:lnTo>
                  <a:pt x="627606" y="1190032"/>
                </a:lnTo>
                <a:cubicBezTo>
                  <a:pt x="628054" y="1188908"/>
                  <a:pt x="629158" y="1188174"/>
                  <a:pt x="630368" y="1188222"/>
                </a:cubicBezTo>
                <a:cubicBezTo>
                  <a:pt x="630806" y="1188127"/>
                  <a:pt x="631263" y="1188127"/>
                  <a:pt x="631702" y="1188222"/>
                </a:cubicBezTo>
                <a:cubicBezTo>
                  <a:pt x="631016" y="1186841"/>
                  <a:pt x="631463" y="1185164"/>
                  <a:pt x="632749" y="1184317"/>
                </a:cubicBezTo>
                <a:cubicBezTo>
                  <a:pt x="732286" y="1121261"/>
                  <a:pt x="850491" y="1170029"/>
                  <a:pt x="957171" y="1179554"/>
                </a:cubicBezTo>
                <a:lnTo>
                  <a:pt x="958028" y="1179554"/>
                </a:lnTo>
                <a:cubicBezTo>
                  <a:pt x="959838" y="1178888"/>
                  <a:pt x="961743" y="1178316"/>
                  <a:pt x="963553" y="1177554"/>
                </a:cubicBezTo>
                <a:cubicBezTo>
                  <a:pt x="965267" y="1176887"/>
                  <a:pt x="966029" y="1179650"/>
                  <a:pt x="964124" y="1179935"/>
                </a:cubicBezTo>
                <a:lnTo>
                  <a:pt x="963457" y="1179935"/>
                </a:lnTo>
                <a:cubicBezTo>
                  <a:pt x="963791" y="1180202"/>
                  <a:pt x="964067" y="1180545"/>
                  <a:pt x="964239" y="1180935"/>
                </a:cubicBezTo>
                <a:cubicBezTo>
                  <a:pt x="964877" y="1182326"/>
                  <a:pt x="964277" y="1183964"/>
                  <a:pt x="962886" y="1184603"/>
                </a:cubicBezTo>
                <a:cubicBezTo>
                  <a:pt x="859168" y="1237590"/>
                  <a:pt x="737010" y="1240676"/>
                  <a:pt x="630749" y="1192984"/>
                </a:cubicBezTo>
                <a:lnTo>
                  <a:pt x="630082" y="1192984"/>
                </a:lnTo>
                <a:cubicBezTo>
                  <a:pt x="628978" y="1193042"/>
                  <a:pt x="627930" y="1192442"/>
                  <a:pt x="627415" y="1191461"/>
                </a:cubicBezTo>
                <a:lnTo>
                  <a:pt x="573980" y="1191461"/>
                </a:lnTo>
                <a:cubicBezTo>
                  <a:pt x="592325" y="1213406"/>
                  <a:pt x="612423" y="1233828"/>
                  <a:pt x="634083" y="1252516"/>
                </a:cubicBezTo>
                <a:cubicBezTo>
                  <a:pt x="640350" y="1251106"/>
                  <a:pt x="646723" y="1250211"/>
                  <a:pt x="653133" y="1249849"/>
                </a:cubicBezTo>
                <a:cubicBezTo>
                  <a:pt x="661324" y="1245372"/>
                  <a:pt x="692376" y="1230037"/>
                  <a:pt x="694567" y="1249087"/>
                </a:cubicBezTo>
                <a:cubicBezTo>
                  <a:pt x="695233" y="1255373"/>
                  <a:pt x="689518" y="1259564"/>
                  <a:pt x="684184" y="1260993"/>
                </a:cubicBezTo>
                <a:cubicBezTo>
                  <a:pt x="675955" y="1262765"/>
                  <a:pt x="667363" y="1261412"/>
                  <a:pt x="660086" y="1257183"/>
                </a:cubicBezTo>
                <a:cubicBezTo>
                  <a:pt x="659648" y="1256945"/>
                  <a:pt x="659257" y="1256621"/>
                  <a:pt x="658943" y="1256230"/>
                </a:cubicBezTo>
                <a:cubicBezTo>
                  <a:pt x="652552" y="1256164"/>
                  <a:pt x="646170" y="1256745"/>
                  <a:pt x="639893" y="1257945"/>
                </a:cubicBezTo>
                <a:cubicBezTo>
                  <a:pt x="648266" y="1264232"/>
                  <a:pt x="657191" y="1269747"/>
                  <a:pt x="666563" y="1274423"/>
                </a:cubicBezTo>
                <a:cubicBezTo>
                  <a:pt x="678089" y="1280043"/>
                  <a:pt x="690947" y="1285282"/>
                  <a:pt x="703711" y="1290044"/>
                </a:cubicBezTo>
                <a:cubicBezTo>
                  <a:pt x="703749" y="1288806"/>
                  <a:pt x="704539" y="1287711"/>
                  <a:pt x="705711" y="1287282"/>
                </a:cubicBezTo>
                <a:cubicBezTo>
                  <a:pt x="721237" y="1280615"/>
                  <a:pt x="759337" y="1268708"/>
                  <a:pt x="768862" y="1292426"/>
                </a:cubicBezTo>
                <a:cubicBezTo>
                  <a:pt x="776196" y="1310428"/>
                  <a:pt x="755717" y="1310523"/>
                  <a:pt x="743525" y="1308999"/>
                </a:cubicBezTo>
                <a:cubicBezTo>
                  <a:pt x="726161" y="1305199"/>
                  <a:pt x="709311" y="1299350"/>
                  <a:pt x="693328" y="1291568"/>
                </a:cubicBezTo>
                <a:cubicBezTo>
                  <a:pt x="678231" y="1286568"/>
                  <a:pt x="663630" y="1280195"/>
                  <a:pt x="649704" y="1272518"/>
                </a:cubicBezTo>
                <a:cubicBezTo>
                  <a:pt x="653190" y="1285558"/>
                  <a:pt x="659067" y="1297826"/>
                  <a:pt x="667040" y="1308713"/>
                </a:cubicBezTo>
                <a:cubicBezTo>
                  <a:pt x="677517" y="1313857"/>
                  <a:pt x="700663" y="1326334"/>
                  <a:pt x="687042" y="1336050"/>
                </a:cubicBezTo>
                <a:cubicBezTo>
                  <a:pt x="673421" y="1345766"/>
                  <a:pt x="659991" y="1321382"/>
                  <a:pt x="657705" y="1311380"/>
                </a:cubicBezTo>
                <a:cubicBezTo>
                  <a:pt x="657419" y="1310180"/>
                  <a:pt x="657914" y="1308923"/>
                  <a:pt x="658943" y="1308237"/>
                </a:cubicBezTo>
                <a:cubicBezTo>
                  <a:pt x="651504" y="1296198"/>
                  <a:pt x="645856" y="1283139"/>
                  <a:pt x="642179" y="1269470"/>
                </a:cubicBezTo>
                <a:cubicBezTo>
                  <a:pt x="641979" y="1268880"/>
                  <a:pt x="641979" y="1268251"/>
                  <a:pt x="642179" y="1267661"/>
                </a:cubicBezTo>
                <a:cubicBezTo>
                  <a:pt x="629206" y="1258717"/>
                  <a:pt x="617138" y="1248506"/>
                  <a:pt x="606175" y="1237180"/>
                </a:cubicBezTo>
                <a:cubicBezTo>
                  <a:pt x="603879" y="1245201"/>
                  <a:pt x="603517" y="1253659"/>
                  <a:pt x="605127" y="1261850"/>
                </a:cubicBezTo>
                <a:cubicBezTo>
                  <a:pt x="605575" y="1262041"/>
                  <a:pt x="605965" y="1262336"/>
                  <a:pt x="606270" y="1262708"/>
                </a:cubicBezTo>
                <a:cubicBezTo>
                  <a:pt x="611089" y="1267460"/>
                  <a:pt x="614052" y="1273776"/>
                  <a:pt x="614652" y="1280519"/>
                </a:cubicBezTo>
                <a:cubicBezTo>
                  <a:pt x="614652" y="1285282"/>
                  <a:pt x="612175" y="1290521"/>
                  <a:pt x="606651" y="1290521"/>
                </a:cubicBezTo>
                <a:cubicBezTo>
                  <a:pt x="602832" y="1290054"/>
                  <a:pt x="599498" y="1287692"/>
                  <a:pt x="597793" y="1284234"/>
                </a:cubicBezTo>
                <a:cubicBezTo>
                  <a:pt x="597793" y="1283663"/>
                  <a:pt x="597793" y="1283663"/>
                  <a:pt x="597793" y="1283663"/>
                </a:cubicBezTo>
                <a:cubicBezTo>
                  <a:pt x="596802" y="1281843"/>
                  <a:pt x="596097" y="1279881"/>
                  <a:pt x="595697" y="1277852"/>
                </a:cubicBezTo>
                <a:cubicBezTo>
                  <a:pt x="594802" y="1272556"/>
                  <a:pt x="596107" y="1267118"/>
                  <a:pt x="599317" y="1262803"/>
                </a:cubicBezTo>
                <a:cubicBezTo>
                  <a:pt x="597536" y="1253087"/>
                  <a:pt x="598155" y="1243076"/>
                  <a:pt x="601126" y="1233656"/>
                </a:cubicBezTo>
                <a:cubicBezTo>
                  <a:pt x="601203" y="1233180"/>
                  <a:pt x="601441" y="1232742"/>
                  <a:pt x="601793" y="1232418"/>
                </a:cubicBezTo>
                <a:cubicBezTo>
                  <a:pt x="589982" y="1219845"/>
                  <a:pt x="578743" y="1206891"/>
                  <a:pt x="567503" y="1194318"/>
                </a:cubicBezTo>
                <a:cubicBezTo>
                  <a:pt x="566922" y="1193737"/>
                  <a:pt x="566617" y="1192946"/>
                  <a:pt x="566646" y="1192127"/>
                </a:cubicBezTo>
                <a:lnTo>
                  <a:pt x="491208" y="1192127"/>
                </a:lnTo>
                <a:cubicBezTo>
                  <a:pt x="499781" y="1202986"/>
                  <a:pt x="504067" y="1214416"/>
                  <a:pt x="499018" y="1224798"/>
                </a:cubicBezTo>
                <a:cubicBezTo>
                  <a:pt x="484064" y="1255945"/>
                  <a:pt x="420437" y="1225846"/>
                  <a:pt x="400530" y="1216892"/>
                </a:cubicBezTo>
                <a:cubicBezTo>
                  <a:pt x="380585" y="1207720"/>
                  <a:pt x="361468" y="1196852"/>
                  <a:pt x="343380" y="1184412"/>
                </a:cubicBezTo>
                <a:cubicBezTo>
                  <a:pt x="348466" y="1189136"/>
                  <a:pt x="353305" y="1194128"/>
                  <a:pt x="357858" y="1199366"/>
                </a:cubicBezTo>
                <a:cubicBezTo>
                  <a:pt x="369574" y="1212892"/>
                  <a:pt x="378051" y="1228894"/>
                  <a:pt x="390719" y="1241467"/>
                </a:cubicBezTo>
                <a:cubicBezTo>
                  <a:pt x="399292" y="1250039"/>
                  <a:pt x="409579" y="1254421"/>
                  <a:pt x="408817" y="1267565"/>
                </a:cubicBezTo>
                <a:cubicBezTo>
                  <a:pt x="408769" y="1269280"/>
                  <a:pt x="407388" y="1270661"/>
                  <a:pt x="405673" y="1270709"/>
                </a:cubicBezTo>
                <a:cubicBezTo>
                  <a:pt x="371764" y="1273947"/>
                  <a:pt x="332712" y="1272518"/>
                  <a:pt x="308995" y="1243943"/>
                </a:cubicBezTo>
                <a:cubicBezTo>
                  <a:pt x="304642" y="1238600"/>
                  <a:pt x="300965" y="1232751"/>
                  <a:pt x="298041" y="1226513"/>
                </a:cubicBezTo>
                <a:cubicBezTo>
                  <a:pt x="303184" y="1238514"/>
                  <a:pt x="307756" y="1250420"/>
                  <a:pt x="312709" y="1262422"/>
                </a:cubicBezTo>
                <a:cubicBezTo>
                  <a:pt x="319186" y="1278519"/>
                  <a:pt x="336427" y="1321001"/>
                  <a:pt x="311090" y="1331573"/>
                </a:cubicBezTo>
                <a:cubicBezTo>
                  <a:pt x="285754" y="1342146"/>
                  <a:pt x="266608" y="1304046"/>
                  <a:pt x="264322" y="1285567"/>
                </a:cubicBezTo>
                <a:cubicBezTo>
                  <a:pt x="260608" y="1255088"/>
                  <a:pt x="258131" y="1224703"/>
                  <a:pt x="254797" y="1194413"/>
                </a:cubicBezTo>
                <a:cubicBezTo>
                  <a:pt x="253559" y="1210615"/>
                  <a:pt x="250359" y="1226608"/>
                  <a:pt x="245272" y="1242038"/>
                </a:cubicBezTo>
                <a:cubicBezTo>
                  <a:pt x="238891" y="1261088"/>
                  <a:pt x="227460" y="1283567"/>
                  <a:pt x="203458" y="1280138"/>
                </a:cubicBezTo>
                <a:cubicBezTo>
                  <a:pt x="179455" y="1276709"/>
                  <a:pt x="181550" y="1254611"/>
                  <a:pt x="188980" y="1237466"/>
                </a:cubicBezTo>
                <a:cubicBezTo>
                  <a:pt x="195361" y="1222893"/>
                  <a:pt x="204696" y="1209749"/>
                  <a:pt x="211935" y="1195652"/>
                </a:cubicBezTo>
                <a:cubicBezTo>
                  <a:pt x="221784" y="1175944"/>
                  <a:pt x="229023" y="1155037"/>
                  <a:pt x="233461" y="1133453"/>
                </a:cubicBezTo>
                <a:cubicBezTo>
                  <a:pt x="204096" y="1161219"/>
                  <a:pt x="171739" y="1185622"/>
                  <a:pt x="136973" y="1206224"/>
                </a:cubicBezTo>
                <a:cubicBezTo>
                  <a:pt x="119447" y="1216511"/>
                  <a:pt x="86395" y="1239657"/>
                  <a:pt x="67917" y="1218321"/>
                </a:cubicBezTo>
                <a:cubicBezTo>
                  <a:pt x="46200" y="1193270"/>
                  <a:pt x="100397" y="1163933"/>
                  <a:pt x="152118" y="1143169"/>
                </a:cubicBezTo>
                <a:cubicBezTo>
                  <a:pt x="127972" y="1147665"/>
                  <a:pt x="103579" y="1150684"/>
                  <a:pt x="79061" y="1152217"/>
                </a:cubicBezTo>
                <a:cubicBezTo>
                  <a:pt x="65250" y="1153170"/>
                  <a:pt x="861" y="1164791"/>
                  <a:pt x="4" y="1138502"/>
                </a:cubicBezTo>
                <a:cubicBezTo>
                  <a:pt x="-282" y="1127453"/>
                  <a:pt x="14482" y="1116308"/>
                  <a:pt x="22483" y="1111165"/>
                </a:cubicBezTo>
                <a:cubicBezTo>
                  <a:pt x="38285" y="1102126"/>
                  <a:pt x="56192" y="1097392"/>
                  <a:pt x="74394" y="1097449"/>
                </a:cubicBezTo>
                <a:cubicBezTo>
                  <a:pt x="105341" y="1096010"/>
                  <a:pt x="136354" y="1096906"/>
                  <a:pt x="167167" y="1100116"/>
                </a:cubicBezTo>
                <a:lnTo>
                  <a:pt x="144212" y="1093067"/>
                </a:lnTo>
                <a:cubicBezTo>
                  <a:pt x="126181" y="1088514"/>
                  <a:pt x="108655" y="1082133"/>
                  <a:pt x="91920" y="1074017"/>
                </a:cubicBezTo>
                <a:cubicBezTo>
                  <a:pt x="65726" y="1060206"/>
                  <a:pt x="36103" y="1029726"/>
                  <a:pt x="42485" y="997817"/>
                </a:cubicBezTo>
                <a:cubicBezTo>
                  <a:pt x="42780" y="996750"/>
                  <a:pt x="43609" y="995922"/>
                  <a:pt x="44676" y="995627"/>
                </a:cubicBezTo>
                <a:cubicBezTo>
                  <a:pt x="76299" y="990959"/>
                  <a:pt x="100492" y="1010962"/>
                  <a:pt x="125638" y="1027250"/>
                </a:cubicBezTo>
                <a:cubicBezTo>
                  <a:pt x="155166" y="1046395"/>
                  <a:pt x="185551" y="1064111"/>
                  <a:pt x="216602" y="1080780"/>
                </a:cubicBezTo>
                <a:cubicBezTo>
                  <a:pt x="181121" y="1047128"/>
                  <a:pt x="149203" y="1009914"/>
                  <a:pt x="121352" y="969719"/>
                </a:cubicBezTo>
                <a:cubicBezTo>
                  <a:pt x="106703" y="949106"/>
                  <a:pt x="95778" y="926094"/>
                  <a:pt x="89062" y="901710"/>
                </a:cubicBezTo>
                <a:cubicBezTo>
                  <a:pt x="86681" y="891233"/>
                  <a:pt x="82871" y="874183"/>
                  <a:pt x="93539" y="866563"/>
                </a:cubicBezTo>
                <a:cubicBezTo>
                  <a:pt x="106588" y="857228"/>
                  <a:pt x="116209" y="872087"/>
                  <a:pt x="124210" y="880850"/>
                </a:cubicBezTo>
                <a:cubicBezTo>
                  <a:pt x="140488" y="898710"/>
                  <a:pt x="155756" y="917474"/>
                  <a:pt x="169930" y="937048"/>
                </a:cubicBezTo>
                <a:cubicBezTo>
                  <a:pt x="181836" y="953336"/>
                  <a:pt x="192790" y="970195"/>
                  <a:pt x="202981" y="987435"/>
                </a:cubicBezTo>
                <a:lnTo>
                  <a:pt x="202981" y="835035"/>
                </a:lnTo>
                <a:cubicBezTo>
                  <a:pt x="201629" y="834759"/>
                  <a:pt x="200667" y="833559"/>
                  <a:pt x="200695" y="832178"/>
                </a:cubicBezTo>
                <a:cubicBezTo>
                  <a:pt x="200695" y="831130"/>
                  <a:pt x="200695" y="830082"/>
                  <a:pt x="200695" y="828939"/>
                </a:cubicBezTo>
                <a:cubicBezTo>
                  <a:pt x="200362" y="828501"/>
                  <a:pt x="200200" y="827958"/>
                  <a:pt x="200219" y="827415"/>
                </a:cubicBezTo>
                <a:lnTo>
                  <a:pt x="200219" y="825605"/>
                </a:lnTo>
                <a:cubicBezTo>
                  <a:pt x="194409" y="798745"/>
                  <a:pt x="160690" y="772551"/>
                  <a:pt x="143069" y="754454"/>
                </a:cubicBezTo>
                <a:cubicBezTo>
                  <a:pt x="126791" y="738594"/>
                  <a:pt x="111722" y="721526"/>
                  <a:pt x="98016" y="703400"/>
                </a:cubicBezTo>
                <a:cubicBezTo>
                  <a:pt x="66679" y="659680"/>
                  <a:pt x="60011" y="608626"/>
                  <a:pt x="58868" y="556143"/>
                </a:cubicBezTo>
                <a:cubicBezTo>
                  <a:pt x="58811" y="555829"/>
                  <a:pt x="58811" y="555505"/>
                  <a:pt x="58868" y="555191"/>
                </a:cubicBezTo>
                <a:lnTo>
                  <a:pt x="58011" y="555191"/>
                </a:lnTo>
                <a:cubicBezTo>
                  <a:pt x="54487" y="553285"/>
                  <a:pt x="57630" y="547952"/>
                  <a:pt x="61154" y="549856"/>
                </a:cubicBezTo>
                <a:cubicBezTo>
                  <a:pt x="148689" y="595577"/>
                  <a:pt x="191742" y="685112"/>
                  <a:pt x="202791" y="779028"/>
                </a:cubicBezTo>
                <a:lnTo>
                  <a:pt x="202791" y="647012"/>
                </a:lnTo>
                <a:cubicBezTo>
                  <a:pt x="201972" y="646850"/>
                  <a:pt x="201276" y="646326"/>
                  <a:pt x="200886" y="645583"/>
                </a:cubicBezTo>
                <a:cubicBezTo>
                  <a:pt x="196695" y="637677"/>
                  <a:pt x="191551" y="628724"/>
                  <a:pt x="182789" y="626533"/>
                </a:cubicBezTo>
                <a:cubicBezTo>
                  <a:pt x="182169" y="626723"/>
                  <a:pt x="181503" y="626723"/>
                  <a:pt x="180883" y="626533"/>
                </a:cubicBezTo>
                <a:cubicBezTo>
                  <a:pt x="174826" y="625456"/>
                  <a:pt x="169282" y="622447"/>
                  <a:pt x="165072" y="617960"/>
                </a:cubicBezTo>
                <a:cubicBezTo>
                  <a:pt x="161738" y="614312"/>
                  <a:pt x="160909" y="609016"/>
                  <a:pt x="162976" y="604530"/>
                </a:cubicBezTo>
                <a:cubicBezTo>
                  <a:pt x="166310" y="599101"/>
                  <a:pt x="171930" y="601196"/>
                  <a:pt x="175835" y="604530"/>
                </a:cubicBezTo>
                <a:cubicBezTo>
                  <a:pt x="180817" y="608883"/>
                  <a:pt x="184446" y="614569"/>
                  <a:pt x="186313" y="620913"/>
                </a:cubicBezTo>
                <a:cubicBezTo>
                  <a:pt x="193323" y="623961"/>
                  <a:pt x="199114" y="629257"/>
                  <a:pt x="202791" y="635962"/>
                </a:cubicBezTo>
                <a:lnTo>
                  <a:pt x="202791" y="623485"/>
                </a:lnTo>
                <a:cubicBezTo>
                  <a:pt x="202077" y="622894"/>
                  <a:pt x="201629" y="622037"/>
                  <a:pt x="201553" y="621104"/>
                </a:cubicBezTo>
                <a:cubicBezTo>
                  <a:pt x="199114" y="603949"/>
                  <a:pt x="191885" y="587842"/>
                  <a:pt x="180693" y="574622"/>
                </a:cubicBezTo>
                <a:cubicBezTo>
                  <a:pt x="171435" y="571345"/>
                  <a:pt x="163424" y="565297"/>
                  <a:pt x="157738" y="557286"/>
                </a:cubicBezTo>
                <a:cubicBezTo>
                  <a:pt x="153070" y="550809"/>
                  <a:pt x="147736" y="538808"/>
                  <a:pt x="154880" y="531759"/>
                </a:cubicBezTo>
                <a:cubicBezTo>
                  <a:pt x="154937" y="531711"/>
                  <a:pt x="155004" y="531664"/>
                  <a:pt x="155061" y="531616"/>
                </a:cubicBezTo>
                <a:cubicBezTo>
                  <a:pt x="161367" y="526873"/>
                  <a:pt x="170320" y="528130"/>
                  <a:pt x="175073" y="534426"/>
                </a:cubicBezTo>
                <a:cubicBezTo>
                  <a:pt x="181760" y="544342"/>
                  <a:pt x="184941" y="556210"/>
                  <a:pt x="184122" y="568145"/>
                </a:cubicBezTo>
                <a:cubicBezTo>
                  <a:pt x="184122" y="568716"/>
                  <a:pt x="184122" y="568716"/>
                  <a:pt x="184122" y="568716"/>
                </a:cubicBezTo>
                <a:lnTo>
                  <a:pt x="184693" y="569573"/>
                </a:lnTo>
                <a:cubicBezTo>
                  <a:pt x="185951" y="569954"/>
                  <a:pt x="186798" y="571116"/>
                  <a:pt x="186789" y="572431"/>
                </a:cubicBezTo>
                <a:cubicBezTo>
                  <a:pt x="193313" y="581051"/>
                  <a:pt x="198724" y="590462"/>
                  <a:pt x="202886" y="600434"/>
                </a:cubicBezTo>
                <a:lnTo>
                  <a:pt x="202886" y="293443"/>
                </a:lnTo>
                <a:lnTo>
                  <a:pt x="203934" y="293443"/>
                </a:lnTo>
                <a:cubicBezTo>
                  <a:pt x="207134" y="270358"/>
                  <a:pt x="213783" y="247884"/>
                  <a:pt x="223651" y="226768"/>
                </a:cubicBezTo>
                <a:cubicBezTo>
                  <a:pt x="222146" y="226267"/>
                  <a:pt x="221269" y="224692"/>
                  <a:pt x="221650" y="223149"/>
                </a:cubicBezTo>
                <a:cubicBezTo>
                  <a:pt x="226737" y="195767"/>
                  <a:pt x="235690" y="169246"/>
                  <a:pt x="248225" y="144377"/>
                </a:cubicBezTo>
                <a:cubicBezTo>
                  <a:pt x="245311" y="132661"/>
                  <a:pt x="243805" y="120637"/>
                  <a:pt x="243748" y="108563"/>
                </a:cubicBezTo>
                <a:cubicBezTo>
                  <a:pt x="239691" y="103102"/>
                  <a:pt x="238071" y="96209"/>
                  <a:pt x="239272" y="89513"/>
                </a:cubicBezTo>
                <a:cubicBezTo>
                  <a:pt x="240224" y="84941"/>
                  <a:pt x="243177" y="76750"/>
                  <a:pt x="248797" y="77321"/>
                </a:cubicBezTo>
                <a:cubicBezTo>
                  <a:pt x="254416" y="77893"/>
                  <a:pt x="257750" y="85798"/>
                  <a:pt x="257750" y="90466"/>
                </a:cubicBezTo>
                <a:cubicBezTo>
                  <a:pt x="257883" y="97986"/>
                  <a:pt x="255864" y="105388"/>
                  <a:pt x="251940" y="111802"/>
                </a:cubicBezTo>
                <a:cubicBezTo>
                  <a:pt x="251626" y="112542"/>
                  <a:pt x="250997" y="113102"/>
                  <a:pt x="250225" y="113326"/>
                </a:cubicBezTo>
                <a:cubicBezTo>
                  <a:pt x="250521" y="121103"/>
                  <a:pt x="251444" y="128843"/>
                  <a:pt x="252988" y="136472"/>
                </a:cubicBezTo>
                <a:cubicBezTo>
                  <a:pt x="254607" y="133995"/>
                  <a:pt x="256226" y="131423"/>
                  <a:pt x="257941" y="129042"/>
                </a:cubicBezTo>
                <a:cubicBezTo>
                  <a:pt x="260989" y="124756"/>
                  <a:pt x="264227" y="120851"/>
                  <a:pt x="267466" y="116945"/>
                </a:cubicBezTo>
                <a:lnTo>
                  <a:pt x="266894" y="115993"/>
                </a:lnTo>
                <a:cubicBezTo>
                  <a:pt x="264370" y="105861"/>
                  <a:pt x="264370" y="95263"/>
                  <a:pt x="266894" y="85132"/>
                </a:cubicBezTo>
                <a:cubicBezTo>
                  <a:pt x="267971" y="79226"/>
                  <a:pt x="268923" y="73321"/>
                  <a:pt x="269752" y="67415"/>
                </a:cubicBezTo>
                <a:cubicBezTo>
                  <a:pt x="269561" y="66827"/>
                  <a:pt x="269561" y="66194"/>
                  <a:pt x="269752" y="65605"/>
                </a:cubicBezTo>
                <a:cubicBezTo>
                  <a:pt x="269752" y="65129"/>
                  <a:pt x="269752" y="64272"/>
                  <a:pt x="269752" y="64272"/>
                </a:cubicBezTo>
                <a:cubicBezTo>
                  <a:pt x="257655" y="46936"/>
                  <a:pt x="264418" y="26077"/>
                  <a:pt x="279277" y="12266"/>
                </a:cubicBezTo>
                <a:cubicBezTo>
                  <a:pt x="279438" y="12108"/>
                  <a:pt x="279629" y="11969"/>
                  <a:pt x="279820" y="11851"/>
                </a:cubicBezTo>
                <a:cubicBezTo>
                  <a:pt x="281315" y="10960"/>
                  <a:pt x="283239" y="11443"/>
                  <a:pt x="284134" y="12932"/>
                </a:cubicBezTo>
                <a:cubicBezTo>
                  <a:pt x="293088" y="31316"/>
                  <a:pt x="296707" y="57223"/>
                  <a:pt x="276038" y="68749"/>
                </a:cubicBezTo>
                <a:lnTo>
                  <a:pt x="276038" y="71606"/>
                </a:lnTo>
                <a:cubicBezTo>
                  <a:pt x="272266" y="84554"/>
                  <a:pt x="271171" y="98131"/>
                  <a:pt x="272800" y="111516"/>
                </a:cubicBezTo>
                <a:cubicBezTo>
                  <a:pt x="289754" y="92371"/>
                  <a:pt x="306899" y="76273"/>
                  <a:pt x="315567" y="51032"/>
                </a:cubicBezTo>
                <a:cubicBezTo>
                  <a:pt x="315472" y="50593"/>
                  <a:pt x="315472" y="50138"/>
                  <a:pt x="315567" y="49699"/>
                </a:cubicBezTo>
                <a:cubicBezTo>
                  <a:pt x="313472" y="37769"/>
                  <a:pt x="314319" y="25506"/>
                  <a:pt x="318043" y="13980"/>
                </a:cubicBezTo>
                <a:cubicBezTo>
                  <a:pt x="320520" y="7979"/>
                  <a:pt x="326806" y="-2022"/>
                  <a:pt x="334617" y="359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26"/>
          <p:cNvSpPr/>
          <p:nvPr/>
        </p:nvSpPr>
        <p:spPr>
          <a:xfrm>
            <a:off x="10457458" y="-30272"/>
            <a:ext cx="1731266" cy="2165063"/>
          </a:xfrm>
          <a:custGeom>
            <a:avLst/>
            <a:gdLst/>
            <a:ahLst/>
            <a:cxnLst/>
            <a:rect l="l" t="t" r="r" b="b"/>
            <a:pathLst>
              <a:path w="809949" h="1012895" extrusionOk="0">
                <a:moveTo>
                  <a:pt x="529618" y="970230"/>
                </a:moveTo>
                <a:cubicBezTo>
                  <a:pt x="521998" y="969849"/>
                  <a:pt x="513045" y="970468"/>
                  <a:pt x="505603" y="973028"/>
                </a:cubicBezTo>
                <a:lnTo>
                  <a:pt x="491843" y="986329"/>
                </a:lnTo>
                <a:lnTo>
                  <a:pt x="490661" y="986613"/>
                </a:lnTo>
                <a:lnTo>
                  <a:pt x="490661" y="987471"/>
                </a:lnTo>
                <a:lnTo>
                  <a:pt x="491843" y="986329"/>
                </a:lnTo>
                <a:lnTo>
                  <a:pt x="507657" y="982527"/>
                </a:lnTo>
                <a:lnTo>
                  <a:pt x="508854" y="983280"/>
                </a:lnTo>
                <a:cubicBezTo>
                  <a:pt x="515340" y="981918"/>
                  <a:pt x="521713" y="980041"/>
                  <a:pt x="527904" y="977660"/>
                </a:cubicBezTo>
                <a:lnTo>
                  <a:pt x="507657" y="982527"/>
                </a:lnTo>
                <a:lnTo>
                  <a:pt x="505103" y="980922"/>
                </a:lnTo>
                <a:cubicBezTo>
                  <a:pt x="504686" y="979422"/>
                  <a:pt x="505234" y="977708"/>
                  <a:pt x="507139" y="977279"/>
                </a:cubicBezTo>
                <a:cubicBezTo>
                  <a:pt x="514835" y="975650"/>
                  <a:pt x="522370" y="973288"/>
                  <a:pt x="529618" y="970230"/>
                </a:cubicBezTo>
                <a:close/>
                <a:moveTo>
                  <a:pt x="667636" y="968040"/>
                </a:moveTo>
                <a:cubicBezTo>
                  <a:pt x="667826" y="971183"/>
                  <a:pt x="668493" y="974326"/>
                  <a:pt x="668493" y="977565"/>
                </a:cubicBezTo>
                <a:lnTo>
                  <a:pt x="668493" y="976707"/>
                </a:lnTo>
                <a:cubicBezTo>
                  <a:pt x="668788" y="973793"/>
                  <a:pt x="668493" y="970840"/>
                  <a:pt x="667636" y="968040"/>
                </a:cubicBezTo>
                <a:close/>
                <a:moveTo>
                  <a:pt x="661254" y="960991"/>
                </a:moveTo>
                <a:cubicBezTo>
                  <a:pt x="655806" y="970535"/>
                  <a:pt x="656434" y="982375"/>
                  <a:pt x="662873" y="991281"/>
                </a:cubicBezTo>
                <a:cubicBezTo>
                  <a:pt x="665378" y="987766"/>
                  <a:pt x="667121" y="983784"/>
                  <a:pt x="668016" y="979565"/>
                </a:cubicBezTo>
                <a:cubicBezTo>
                  <a:pt x="667502" y="980108"/>
                  <a:pt x="666826" y="980460"/>
                  <a:pt x="666083" y="980565"/>
                </a:cubicBezTo>
                <a:cubicBezTo>
                  <a:pt x="664264" y="980832"/>
                  <a:pt x="662568" y="979574"/>
                  <a:pt x="662301" y="977755"/>
                </a:cubicBezTo>
                <a:cubicBezTo>
                  <a:pt x="661635" y="972421"/>
                  <a:pt x="661158" y="967182"/>
                  <a:pt x="661158" y="961848"/>
                </a:cubicBezTo>
                <a:close/>
                <a:moveTo>
                  <a:pt x="553431" y="882696"/>
                </a:moveTo>
                <a:lnTo>
                  <a:pt x="573047" y="892609"/>
                </a:lnTo>
                <a:lnTo>
                  <a:pt x="573148" y="892983"/>
                </a:lnTo>
                <a:lnTo>
                  <a:pt x="580006" y="896126"/>
                </a:lnTo>
                <a:lnTo>
                  <a:pt x="573047" y="892609"/>
                </a:lnTo>
                <a:lnTo>
                  <a:pt x="572076" y="889030"/>
                </a:lnTo>
                <a:lnTo>
                  <a:pt x="573852" y="888448"/>
                </a:lnTo>
                <a:lnTo>
                  <a:pt x="587245" y="892221"/>
                </a:lnTo>
                <a:cubicBezTo>
                  <a:pt x="583501" y="890916"/>
                  <a:pt x="579844" y="889392"/>
                  <a:pt x="576291" y="887649"/>
                </a:cubicBezTo>
                <a:lnTo>
                  <a:pt x="573852" y="888448"/>
                </a:lnTo>
                <a:close/>
                <a:moveTo>
                  <a:pt x="709355" y="869551"/>
                </a:moveTo>
                <a:cubicBezTo>
                  <a:pt x="710403" y="870885"/>
                  <a:pt x="711260" y="872218"/>
                  <a:pt x="712403" y="873552"/>
                </a:cubicBezTo>
                <a:cubicBezTo>
                  <a:pt x="715070" y="876504"/>
                  <a:pt x="709546" y="879648"/>
                  <a:pt x="708022" y="877933"/>
                </a:cubicBezTo>
                <a:cubicBezTo>
                  <a:pt x="706498" y="876219"/>
                  <a:pt x="705259" y="874314"/>
                  <a:pt x="703926" y="872504"/>
                </a:cubicBezTo>
                <a:cubicBezTo>
                  <a:pt x="704431" y="879600"/>
                  <a:pt x="707879" y="886172"/>
                  <a:pt x="713451" y="890601"/>
                </a:cubicBezTo>
                <a:cubicBezTo>
                  <a:pt x="718842" y="894116"/>
                  <a:pt x="724805" y="896669"/>
                  <a:pt x="731072" y="898126"/>
                </a:cubicBezTo>
                <a:cubicBezTo>
                  <a:pt x="730120" y="890135"/>
                  <a:pt x="726576" y="882667"/>
                  <a:pt x="720975" y="876885"/>
                </a:cubicBezTo>
                <a:lnTo>
                  <a:pt x="720975" y="875647"/>
                </a:lnTo>
                <a:cubicBezTo>
                  <a:pt x="717385" y="873113"/>
                  <a:pt x="713479" y="871056"/>
                  <a:pt x="709355" y="869551"/>
                </a:cubicBezTo>
                <a:close/>
                <a:moveTo>
                  <a:pt x="725643" y="744202"/>
                </a:moveTo>
                <a:cubicBezTo>
                  <a:pt x="740311" y="761157"/>
                  <a:pt x="758695" y="774482"/>
                  <a:pt x="779364" y="783159"/>
                </a:cubicBezTo>
                <a:cubicBezTo>
                  <a:pt x="783079" y="784683"/>
                  <a:pt x="781459" y="790684"/>
                  <a:pt x="777745" y="789160"/>
                </a:cubicBezTo>
                <a:cubicBezTo>
                  <a:pt x="755751" y="780121"/>
                  <a:pt x="736177" y="766062"/>
                  <a:pt x="720595" y="748107"/>
                </a:cubicBezTo>
                <a:cubicBezTo>
                  <a:pt x="733377" y="776320"/>
                  <a:pt x="758666" y="796885"/>
                  <a:pt x="788889" y="803638"/>
                </a:cubicBezTo>
                <a:cubicBezTo>
                  <a:pt x="792861" y="804591"/>
                  <a:pt x="796909" y="805172"/>
                  <a:pt x="800986" y="805353"/>
                </a:cubicBezTo>
                <a:lnTo>
                  <a:pt x="800986" y="804114"/>
                </a:lnTo>
                <a:cubicBezTo>
                  <a:pt x="804796" y="805067"/>
                  <a:pt x="804986" y="803543"/>
                  <a:pt x="801938" y="800590"/>
                </a:cubicBezTo>
                <a:cubicBezTo>
                  <a:pt x="800205" y="795399"/>
                  <a:pt x="797452" y="790608"/>
                  <a:pt x="793842" y="786493"/>
                </a:cubicBezTo>
                <a:cubicBezTo>
                  <a:pt x="788279" y="779035"/>
                  <a:pt x="781631" y="772453"/>
                  <a:pt x="774125" y="766967"/>
                </a:cubicBezTo>
                <a:cubicBezTo>
                  <a:pt x="759390" y="756661"/>
                  <a:pt x="742988" y="748955"/>
                  <a:pt x="725643" y="744202"/>
                </a:cubicBezTo>
                <a:close/>
                <a:moveTo>
                  <a:pt x="735073" y="674765"/>
                </a:moveTo>
                <a:lnTo>
                  <a:pt x="734215" y="674955"/>
                </a:lnTo>
                <a:lnTo>
                  <a:pt x="735073" y="675527"/>
                </a:lnTo>
                <a:cubicBezTo>
                  <a:pt x="735073" y="674765"/>
                  <a:pt x="735073" y="674765"/>
                  <a:pt x="735073" y="674765"/>
                </a:cubicBezTo>
                <a:close/>
                <a:moveTo>
                  <a:pt x="564385" y="650762"/>
                </a:moveTo>
                <a:cubicBezTo>
                  <a:pt x="569642" y="650762"/>
                  <a:pt x="573910" y="655029"/>
                  <a:pt x="573910" y="660287"/>
                </a:cubicBezTo>
                <a:cubicBezTo>
                  <a:pt x="573910" y="665544"/>
                  <a:pt x="569642" y="669812"/>
                  <a:pt x="564385" y="669812"/>
                </a:cubicBezTo>
                <a:cubicBezTo>
                  <a:pt x="559127" y="669812"/>
                  <a:pt x="554859" y="665544"/>
                  <a:pt x="554859" y="660287"/>
                </a:cubicBezTo>
                <a:cubicBezTo>
                  <a:pt x="554859" y="655029"/>
                  <a:pt x="559127" y="650762"/>
                  <a:pt x="564385" y="650762"/>
                </a:cubicBezTo>
                <a:close/>
                <a:moveTo>
                  <a:pt x="575529" y="607899"/>
                </a:moveTo>
                <a:cubicBezTo>
                  <a:pt x="583148" y="608499"/>
                  <a:pt x="589197" y="614547"/>
                  <a:pt x="589788" y="622158"/>
                </a:cubicBezTo>
                <a:cubicBezTo>
                  <a:pt x="590464" y="630711"/>
                  <a:pt x="584073" y="638188"/>
                  <a:pt x="575529" y="638855"/>
                </a:cubicBezTo>
                <a:cubicBezTo>
                  <a:pt x="567909" y="638255"/>
                  <a:pt x="561860" y="632206"/>
                  <a:pt x="561270" y="624596"/>
                </a:cubicBezTo>
                <a:cubicBezTo>
                  <a:pt x="560593" y="616042"/>
                  <a:pt x="566985" y="608565"/>
                  <a:pt x="575529" y="607899"/>
                </a:cubicBezTo>
                <a:close/>
                <a:moveTo>
                  <a:pt x="691162" y="598565"/>
                </a:moveTo>
                <a:cubicBezTo>
                  <a:pt x="668398" y="672860"/>
                  <a:pt x="591055" y="719913"/>
                  <a:pt x="562480" y="792780"/>
                </a:cubicBezTo>
                <a:cubicBezTo>
                  <a:pt x="564099" y="795828"/>
                  <a:pt x="566575" y="795351"/>
                  <a:pt x="570099" y="791160"/>
                </a:cubicBezTo>
                <a:cubicBezTo>
                  <a:pt x="588864" y="784969"/>
                  <a:pt x="608676" y="766205"/>
                  <a:pt x="622392" y="753060"/>
                </a:cubicBezTo>
                <a:lnTo>
                  <a:pt x="622392" y="753346"/>
                </a:lnTo>
                <a:cubicBezTo>
                  <a:pt x="664721" y="712760"/>
                  <a:pt x="689419" y="657182"/>
                  <a:pt x="691162" y="598565"/>
                </a:cubicBezTo>
                <a:close/>
                <a:moveTo>
                  <a:pt x="688972" y="596660"/>
                </a:moveTo>
                <a:cubicBezTo>
                  <a:pt x="667826" y="623711"/>
                  <a:pt x="637822" y="645142"/>
                  <a:pt x="616200" y="671907"/>
                </a:cubicBezTo>
                <a:cubicBezTo>
                  <a:pt x="600894" y="690157"/>
                  <a:pt x="588073" y="710369"/>
                  <a:pt x="578100" y="732010"/>
                </a:cubicBezTo>
                <a:lnTo>
                  <a:pt x="578100" y="730867"/>
                </a:lnTo>
                <a:cubicBezTo>
                  <a:pt x="572748" y="743154"/>
                  <a:pt x="568661" y="755946"/>
                  <a:pt x="565908" y="769062"/>
                </a:cubicBezTo>
                <a:cubicBezTo>
                  <a:pt x="564861" y="774301"/>
                  <a:pt x="564004" y="778873"/>
                  <a:pt x="563337" y="783826"/>
                </a:cubicBezTo>
                <a:cubicBezTo>
                  <a:pt x="594388" y="715056"/>
                  <a:pt x="667636" y="668574"/>
                  <a:pt x="688972" y="596660"/>
                </a:cubicBezTo>
                <a:close/>
                <a:moveTo>
                  <a:pt x="735358" y="591326"/>
                </a:moveTo>
                <a:cubicBezTo>
                  <a:pt x="740615" y="591326"/>
                  <a:pt x="744883" y="595593"/>
                  <a:pt x="744883" y="600851"/>
                </a:cubicBezTo>
                <a:cubicBezTo>
                  <a:pt x="744883" y="606108"/>
                  <a:pt x="740615" y="610376"/>
                  <a:pt x="735358" y="610376"/>
                </a:cubicBezTo>
                <a:cubicBezTo>
                  <a:pt x="730100" y="610376"/>
                  <a:pt x="725832" y="606108"/>
                  <a:pt x="725832" y="600851"/>
                </a:cubicBezTo>
                <a:cubicBezTo>
                  <a:pt x="725832" y="595593"/>
                  <a:pt x="730100" y="591326"/>
                  <a:pt x="735358" y="591326"/>
                </a:cubicBezTo>
                <a:close/>
                <a:moveTo>
                  <a:pt x="668779" y="533985"/>
                </a:moveTo>
                <a:cubicBezTo>
                  <a:pt x="667426" y="534747"/>
                  <a:pt x="666026" y="535414"/>
                  <a:pt x="664588" y="535986"/>
                </a:cubicBezTo>
                <a:lnTo>
                  <a:pt x="664534" y="536098"/>
                </a:lnTo>
                <a:lnTo>
                  <a:pt x="653639" y="541521"/>
                </a:lnTo>
                <a:cubicBezTo>
                  <a:pt x="649598" y="545461"/>
                  <a:pt x="646762" y="550635"/>
                  <a:pt x="645728" y="556464"/>
                </a:cubicBezTo>
                <a:cubicBezTo>
                  <a:pt x="656844" y="555398"/>
                  <a:pt x="666740" y="548959"/>
                  <a:pt x="672207" y="539224"/>
                </a:cubicBezTo>
                <a:cubicBezTo>
                  <a:pt x="670265" y="540262"/>
                  <a:pt x="668255" y="541186"/>
                  <a:pt x="666207" y="541986"/>
                </a:cubicBezTo>
                <a:cubicBezTo>
                  <a:pt x="664350" y="542701"/>
                  <a:pt x="663016" y="541558"/>
                  <a:pt x="662611" y="540057"/>
                </a:cubicBezTo>
                <a:lnTo>
                  <a:pt x="664534" y="536098"/>
                </a:lnTo>
                <a:close/>
                <a:moveTo>
                  <a:pt x="594960" y="449594"/>
                </a:moveTo>
                <a:cubicBezTo>
                  <a:pt x="576767" y="460357"/>
                  <a:pt x="581625" y="495504"/>
                  <a:pt x="583244" y="517507"/>
                </a:cubicBezTo>
                <a:cubicBezTo>
                  <a:pt x="600322" y="502896"/>
                  <a:pt x="606875" y="479410"/>
                  <a:pt x="599817" y="458071"/>
                </a:cubicBezTo>
                <a:cubicBezTo>
                  <a:pt x="599151" y="463405"/>
                  <a:pt x="598579" y="468930"/>
                  <a:pt x="598389" y="472930"/>
                </a:cubicBezTo>
                <a:cubicBezTo>
                  <a:pt x="598198" y="476931"/>
                  <a:pt x="592198" y="476931"/>
                  <a:pt x="592198" y="472930"/>
                </a:cubicBezTo>
                <a:cubicBezTo>
                  <a:pt x="592493" y="465090"/>
                  <a:pt x="593417" y="457285"/>
                  <a:pt x="594960" y="449594"/>
                </a:cubicBezTo>
                <a:close/>
                <a:moveTo>
                  <a:pt x="594483" y="403493"/>
                </a:moveTo>
                <a:cubicBezTo>
                  <a:pt x="580672" y="402445"/>
                  <a:pt x="545144" y="406731"/>
                  <a:pt x="546858" y="427020"/>
                </a:cubicBezTo>
                <a:cubicBezTo>
                  <a:pt x="547135" y="426925"/>
                  <a:pt x="547440" y="426925"/>
                  <a:pt x="547716" y="427020"/>
                </a:cubicBezTo>
                <a:cubicBezTo>
                  <a:pt x="566880" y="429334"/>
                  <a:pt x="585606" y="420104"/>
                  <a:pt x="595436" y="403493"/>
                </a:cubicBezTo>
                <a:close/>
                <a:moveTo>
                  <a:pt x="655348" y="399302"/>
                </a:moveTo>
                <a:cubicBezTo>
                  <a:pt x="655491" y="401951"/>
                  <a:pt x="655777" y="404589"/>
                  <a:pt x="656206" y="407208"/>
                </a:cubicBezTo>
                <a:cubicBezTo>
                  <a:pt x="656967" y="411113"/>
                  <a:pt x="650967" y="412732"/>
                  <a:pt x="650205" y="408827"/>
                </a:cubicBezTo>
                <a:cubicBezTo>
                  <a:pt x="649633" y="407017"/>
                  <a:pt x="649633" y="405207"/>
                  <a:pt x="649633" y="403398"/>
                </a:cubicBezTo>
                <a:cubicBezTo>
                  <a:pt x="643814" y="415696"/>
                  <a:pt x="646328" y="430324"/>
                  <a:pt x="655920" y="439974"/>
                </a:cubicBezTo>
                <a:cubicBezTo>
                  <a:pt x="663759" y="427486"/>
                  <a:pt x="663530" y="411564"/>
                  <a:pt x="655348" y="399302"/>
                </a:cubicBezTo>
                <a:close/>
                <a:moveTo>
                  <a:pt x="710212" y="294622"/>
                </a:moveTo>
                <a:lnTo>
                  <a:pt x="800700" y="462072"/>
                </a:lnTo>
                <a:cubicBezTo>
                  <a:pt x="798985" y="412446"/>
                  <a:pt x="786222" y="373013"/>
                  <a:pt x="751360" y="335484"/>
                </a:cubicBezTo>
                <a:lnTo>
                  <a:pt x="751360" y="334627"/>
                </a:lnTo>
                <a:cubicBezTo>
                  <a:pt x="740311" y="322721"/>
                  <a:pt x="722976" y="309100"/>
                  <a:pt x="710212" y="294622"/>
                </a:cubicBezTo>
                <a:close/>
                <a:moveTo>
                  <a:pt x="653634" y="290907"/>
                </a:moveTo>
                <a:cubicBezTo>
                  <a:pt x="657206" y="291720"/>
                  <a:pt x="659987" y="294507"/>
                  <a:pt x="660806" y="298077"/>
                </a:cubicBezTo>
                <a:cubicBezTo>
                  <a:pt x="661977" y="303206"/>
                  <a:pt x="658758" y="308312"/>
                  <a:pt x="653634" y="309480"/>
                </a:cubicBezTo>
                <a:cubicBezTo>
                  <a:pt x="650062" y="308667"/>
                  <a:pt x="647280" y="305880"/>
                  <a:pt x="646461" y="302310"/>
                </a:cubicBezTo>
                <a:cubicBezTo>
                  <a:pt x="645290" y="297181"/>
                  <a:pt x="648509" y="292075"/>
                  <a:pt x="653634" y="290907"/>
                </a:cubicBezTo>
                <a:close/>
                <a:moveTo>
                  <a:pt x="701354" y="283383"/>
                </a:moveTo>
                <a:lnTo>
                  <a:pt x="701354" y="284240"/>
                </a:lnTo>
                <a:lnTo>
                  <a:pt x="701542" y="284587"/>
                </a:lnTo>
                <a:lnTo>
                  <a:pt x="709651" y="336522"/>
                </a:lnTo>
                <a:cubicBezTo>
                  <a:pt x="722774" y="388390"/>
                  <a:pt x="750884" y="435021"/>
                  <a:pt x="798604" y="463596"/>
                </a:cubicBezTo>
                <a:lnTo>
                  <a:pt x="701542" y="284587"/>
                </a:lnTo>
                <a:close/>
                <a:moveTo>
                  <a:pt x="761362" y="251664"/>
                </a:moveTo>
                <a:cubicBezTo>
                  <a:pt x="768982" y="252262"/>
                  <a:pt x="775030" y="258311"/>
                  <a:pt x="775620" y="265926"/>
                </a:cubicBezTo>
                <a:cubicBezTo>
                  <a:pt x="776297" y="274475"/>
                  <a:pt x="769906" y="281948"/>
                  <a:pt x="761362" y="282620"/>
                </a:cubicBezTo>
                <a:cubicBezTo>
                  <a:pt x="753741" y="282022"/>
                  <a:pt x="747693" y="275972"/>
                  <a:pt x="747103" y="268357"/>
                </a:cubicBezTo>
                <a:cubicBezTo>
                  <a:pt x="746426" y="259808"/>
                  <a:pt x="752818" y="252335"/>
                  <a:pt x="761362" y="251664"/>
                </a:cubicBezTo>
                <a:close/>
                <a:moveTo>
                  <a:pt x="704688" y="126506"/>
                </a:moveTo>
                <a:cubicBezTo>
                  <a:pt x="709403" y="139577"/>
                  <a:pt x="716651" y="151587"/>
                  <a:pt x="726024" y="161844"/>
                </a:cubicBezTo>
                <a:cubicBezTo>
                  <a:pt x="736520" y="171314"/>
                  <a:pt x="748026" y="179617"/>
                  <a:pt x="760314" y="186609"/>
                </a:cubicBezTo>
                <a:cubicBezTo>
                  <a:pt x="754789" y="169368"/>
                  <a:pt x="737168" y="158510"/>
                  <a:pt x="723833" y="146318"/>
                </a:cubicBezTo>
                <a:lnTo>
                  <a:pt x="723833" y="145461"/>
                </a:lnTo>
                <a:cubicBezTo>
                  <a:pt x="717118" y="139490"/>
                  <a:pt x="710727" y="133163"/>
                  <a:pt x="704688" y="126506"/>
                </a:cubicBezTo>
                <a:close/>
                <a:moveTo>
                  <a:pt x="698020" y="125458"/>
                </a:moveTo>
                <a:cubicBezTo>
                  <a:pt x="697544" y="126411"/>
                  <a:pt x="697544" y="127363"/>
                  <a:pt x="697544" y="128411"/>
                </a:cubicBezTo>
                <a:lnTo>
                  <a:pt x="697544" y="139936"/>
                </a:lnTo>
                <a:cubicBezTo>
                  <a:pt x="699220" y="148932"/>
                  <a:pt x="702135" y="157652"/>
                  <a:pt x="706212" y="165844"/>
                </a:cubicBezTo>
                <a:lnTo>
                  <a:pt x="706212" y="164987"/>
                </a:lnTo>
                <a:cubicBezTo>
                  <a:pt x="716689" y="185085"/>
                  <a:pt x="740883" y="191466"/>
                  <a:pt x="761838" y="195181"/>
                </a:cubicBezTo>
                <a:cubicBezTo>
                  <a:pt x="761885" y="194833"/>
                  <a:pt x="761885" y="194481"/>
                  <a:pt x="761838" y="194133"/>
                </a:cubicBezTo>
                <a:cubicBezTo>
                  <a:pt x="745950" y="185416"/>
                  <a:pt x="731329" y="174550"/>
                  <a:pt x="718404" y="161844"/>
                </a:cubicBezTo>
                <a:cubicBezTo>
                  <a:pt x="709669" y="150907"/>
                  <a:pt x="702783" y="138617"/>
                  <a:pt x="698020" y="125458"/>
                </a:cubicBezTo>
                <a:close/>
                <a:moveTo>
                  <a:pt x="173121" y="113936"/>
                </a:moveTo>
                <a:lnTo>
                  <a:pt x="167673" y="114696"/>
                </a:lnTo>
                <a:lnTo>
                  <a:pt x="164213" y="114480"/>
                </a:lnTo>
                <a:close/>
                <a:moveTo>
                  <a:pt x="667064" y="103360"/>
                </a:moveTo>
                <a:cubicBezTo>
                  <a:pt x="573433" y="118124"/>
                  <a:pt x="481326" y="144222"/>
                  <a:pt x="386076" y="147366"/>
                </a:cubicBezTo>
                <a:lnTo>
                  <a:pt x="384743" y="147937"/>
                </a:lnTo>
                <a:cubicBezTo>
                  <a:pt x="404365" y="167654"/>
                  <a:pt x="444370" y="163368"/>
                  <a:pt x="469801" y="163368"/>
                </a:cubicBezTo>
                <a:cubicBezTo>
                  <a:pt x="494290" y="164132"/>
                  <a:pt x="518798" y="163176"/>
                  <a:pt x="543144" y="160510"/>
                </a:cubicBezTo>
                <a:lnTo>
                  <a:pt x="543144" y="159653"/>
                </a:lnTo>
                <a:cubicBezTo>
                  <a:pt x="594579" y="153366"/>
                  <a:pt x="636298" y="131649"/>
                  <a:pt x="676589" y="103360"/>
                </a:cubicBezTo>
                <a:close/>
                <a:moveTo>
                  <a:pt x="576005" y="102503"/>
                </a:moveTo>
                <a:cubicBezTo>
                  <a:pt x="563908" y="102979"/>
                  <a:pt x="551907" y="103646"/>
                  <a:pt x="539810" y="104503"/>
                </a:cubicBezTo>
                <a:cubicBezTo>
                  <a:pt x="489280" y="109237"/>
                  <a:pt x="439902" y="122372"/>
                  <a:pt x="393697" y="143365"/>
                </a:cubicBezTo>
                <a:cubicBezTo>
                  <a:pt x="480279" y="139746"/>
                  <a:pt x="564480" y="117076"/>
                  <a:pt x="649633" y="103360"/>
                </a:cubicBezTo>
                <a:close/>
                <a:moveTo>
                  <a:pt x="71621" y="89382"/>
                </a:moveTo>
                <a:cubicBezTo>
                  <a:pt x="52630" y="90430"/>
                  <a:pt x="33795" y="93502"/>
                  <a:pt x="17364" y="101265"/>
                </a:cubicBezTo>
                <a:cubicBezTo>
                  <a:pt x="46891" y="95740"/>
                  <a:pt x="75466" y="105741"/>
                  <a:pt x="105089" y="110790"/>
                </a:cubicBezTo>
                <a:lnTo>
                  <a:pt x="164213" y="114480"/>
                </a:lnTo>
                <a:lnTo>
                  <a:pt x="131092" y="116505"/>
                </a:lnTo>
                <a:cubicBezTo>
                  <a:pt x="91468" y="113266"/>
                  <a:pt x="50797" y="95073"/>
                  <a:pt x="11268" y="104598"/>
                </a:cubicBezTo>
                <a:cubicBezTo>
                  <a:pt x="45081" y="125458"/>
                  <a:pt x="84420" y="128506"/>
                  <a:pt x="123663" y="126982"/>
                </a:cubicBezTo>
                <a:lnTo>
                  <a:pt x="123663" y="126125"/>
                </a:lnTo>
                <a:cubicBezTo>
                  <a:pt x="155667" y="124887"/>
                  <a:pt x="188909" y="122886"/>
                  <a:pt x="218341" y="111171"/>
                </a:cubicBezTo>
                <a:lnTo>
                  <a:pt x="173121" y="113936"/>
                </a:lnTo>
                <a:lnTo>
                  <a:pt x="229771" y="106027"/>
                </a:lnTo>
                <a:cubicBezTo>
                  <a:pt x="231009" y="105360"/>
                  <a:pt x="232153" y="104503"/>
                  <a:pt x="233391" y="103741"/>
                </a:cubicBezTo>
                <a:lnTo>
                  <a:pt x="228247" y="103741"/>
                </a:lnTo>
                <a:lnTo>
                  <a:pt x="228247" y="100026"/>
                </a:lnTo>
                <a:cubicBezTo>
                  <a:pt x="194672" y="94664"/>
                  <a:pt x="160791" y="91482"/>
                  <a:pt x="126806" y="90501"/>
                </a:cubicBezTo>
                <a:lnTo>
                  <a:pt x="126806" y="89644"/>
                </a:lnTo>
                <a:cubicBezTo>
                  <a:pt x="109756" y="89311"/>
                  <a:pt x="90611" y="88334"/>
                  <a:pt x="71621" y="89382"/>
                </a:cubicBezTo>
                <a:close/>
                <a:moveTo>
                  <a:pt x="359788" y="58878"/>
                </a:moveTo>
                <a:lnTo>
                  <a:pt x="359788" y="58974"/>
                </a:lnTo>
                <a:cubicBezTo>
                  <a:pt x="363312" y="68403"/>
                  <a:pt x="378075" y="70213"/>
                  <a:pt x="386267" y="69070"/>
                </a:cubicBezTo>
                <a:lnTo>
                  <a:pt x="390648" y="69070"/>
                </a:lnTo>
                <a:cubicBezTo>
                  <a:pt x="390630" y="69020"/>
                  <a:pt x="390610" y="68968"/>
                  <a:pt x="390601" y="68917"/>
                </a:cubicBezTo>
                <a:cubicBezTo>
                  <a:pt x="390077" y="67261"/>
                  <a:pt x="390991" y="65496"/>
                  <a:pt x="392649" y="64974"/>
                </a:cubicBezTo>
                <a:cubicBezTo>
                  <a:pt x="382228" y="60698"/>
                  <a:pt x="371046" y="58622"/>
                  <a:pt x="359788" y="58878"/>
                </a:cubicBezTo>
                <a:close/>
                <a:moveTo>
                  <a:pt x="496757" y="18207"/>
                </a:moveTo>
                <a:cubicBezTo>
                  <a:pt x="490166" y="23286"/>
                  <a:pt x="487061" y="31683"/>
                  <a:pt x="488756" y="39828"/>
                </a:cubicBezTo>
                <a:cubicBezTo>
                  <a:pt x="490471" y="45209"/>
                  <a:pt x="492842" y="50359"/>
                  <a:pt x="495805" y="55164"/>
                </a:cubicBezTo>
                <a:cubicBezTo>
                  <a:pt x="499681" y="43195"/>
                  <a:pt x="500014" y="30360"/>
                  <a:pt x="496757" y="18207"/>
                </a:cubicBezTo>
                <a:close/>
                <a:moveTo>
                  <a:pt x="220723" y="16683"/>
                </a:moveTo>
                <a:lnTo>
                  <a:pt x="220723" y="16778"/>
                </a:lnTo>
                <a:cubicBezTo>
                  <a:pt x="225104" y="34971"/>
                  <a:pt x="231867" y="51449"/>
                  <a:pt x="249869" y="61736"/>
                </a:cubicBezTo>
                <a:cubicBezTo>
                  <a:pt x="265319" y="69867"/>
                  <a:pt x="282035" y="75311"/>
                  <a:pt x="299304" y="77833"/>
                </a:cubicBezTo>
                <a:cubicBezTo>
                  <a:pt x="288264" y="60323"/>
                  <a:pt x="272739" y="46084"/>
                  <a:pt x="254346" y="36590"/>
                </a:cubicBezTo>
                <a:cubicBezTo>
                  <a:pt x="242554" y="30993"/>
                  <a:pt x="231295" y="24329"/>
                  <a:pt x="220723" y="16683"/>
                </a:cubicBezTo>
                <a:close/>
                <a:moveTo>
                  <a:pt x="419033" y="8110"/>
                </a:moveTo>
                <a:cubicBezTo>
                  <a:pt x="417528" y="21000"/>
                  <a:pt x="422967" y="33723"/>
                  <a:pt x="433321" y="41543"/>
                </a:cubicBezTo>
                <a:lnTo>
                  <a:pt x="433321" y="41638"/>
                </a:lnTo>
                <a:cubicBezTo>
                  <a:pt x="439569" y="45959"/>
                  <a:pt x="446322" y="49510"/>
                  <a:pt x="453418" y="52211"/>
                </a:cubicBezTo>
                <a:cubicBezTo>
                  <a:pt x="448275" y="47258"/>
                  <a:pt x="443322" y="42019"/>
                  <a:pt x="438559" y="36495"/>
                </a:cubicBezTo>
                <a:cubicBezTo>
                  <a:pt x="437274" y="34971"/>
                  <a:pt x="437726" y="33114"/>
                  <a:pt x="438822" y="32018"/>
                </a:cubicBezTo>
                <a:lnTo>
                  <a:pt x="442372" y="32100"/>
                </a:lnTo>
                <a:lnTo>
                  <a:pt x="456562" y="46686"/>
                </a:lnTo>
                <a:cubicBezTo>
                  <a:pt x="451894" y="42019"/>
                  <a:pt x="447037" y="37161"/>
                  <a:pt x="442941" y="32113"/>
                </a:cubicBezTo>
                <a:lnTo>
                  <a:pt x="442372" y="32100"/>
                </a:lnTo>
                <a:close/>
                <a:moveTo>
                  <a:pt x="417223" y="395"/>
                </a:moveTo>
                <a:cubicBezTo>
                  <a:pt x="440912" y="12042"/>
                  <a:pt x="459019" y="32587"/>
                  <a:pt x="467611" y="57545"/>
                </a:cubicBezTo>
                <a:lnTo>
                  <a:pt x="468563" y="58402"/>
                </a:lnTo>
                <a:cubicBezTo>
                  <a:pt x="468887" y="58570"/>
                  <a:pt x="469182" y="58795"/>
                  <a:pt x="469420" y="59069"/>
                </a:cubicBezTo>
                <a:cubicBezTo>
                  <a:pt x="478888" y="67063"/>
                  <a:pt x="489023" y="74233"/>
                  <a:pt x="499710" y="80500"/>
                </a:cubicBezTo>
                <a:cubicBezTo>
                  <a:pt x="496376" y="71928"/>
                  <a:pt x="492661" y="63546"/>
                  <a:pt x="488565" y="55259"/>
                </a:cubicBezTo>
                <a:cubicBezTo>
                  <a:pt x="485184" y="49758"/>
                  <a:pt x="482832" y="43692"/>
                  <a:pt x="481612" y="37352"/>
                </a:cubicBezTo>
                <a:cubicBezTo>
                  <a:pt x="481717" y="26582"/>
                  <a:pt x="487089" y="16547"/>
                  <a:pt x="495995" y="10491"/>
                </a:cubicBezTo>
                <a:cubicBezTo>
                  <a:pt x="496386" y="10088"/>
                  <a:pt x="496871" y="9801"/>
                  <a:pt x="497414" y="9658"/>
                </a:cubicBezTo>
                <a:cubicBezTo>
                  <a:pt x="499043" y="9227"/>
                  <a:pt x="500710" y="10197"/>
                  <a:pt x="501139" y="11825"/>
                </a:cubicBezTo>
                <a:cubicBezTo>
                  <a:pt x="506673" y="27580"/>
                  <a:pt x="506463" y="44781"/>
                  <a:pt x="500567" y="60402"/>
                </a:cubicBezTo>
                <a:cubicBezTo>
                  <a:pt x="500234" y="61247"/>
                  <a:pt x="499586" y="61929"/>
                  <a:pt x="498757" y="62307"/>
                </a:cubicBezTo>
                <a:cubicBezTo>
                  <a:pt x="502282" y="69832"/>
                  <a:pt x="505425" y="77452"/>
                  <a:pt x="508282" y="85263"/>
                </a:cubicBezTo>
                <a:cubicBezTo>
                  <a:pt x="515150" y="88819"/>
                  <a:pt x="522208" y="92000"/>
                  <a:pt x="529428" y="94788"/>
                </a:cubicBezTo>
                <a:cubicBezTo>
                  <a:pt x="530133" y="95081"/>
                  <a:pt x="530714" y="95623"/>
                  <a:pt x="531047" y="96312"/>
                </a:cubicBezTo>
                <a:lnTo>
                  <a:pt x="568671" y="96312"/>
                </a:lnTo>
                <a:cubicBezTo>
                  <a:pt x="599437" y="94788"/>
                  <a:pt x="630488" y="94311"/>
                  <a:pt x="661254" y="93740"/>
                </a:cubicBezTo>
                <a:cubicBezTo>
                  <a:pt x="638642" y="89017"/>
                  <a:pt x="617096" y="80135"/>
                  <a:pt x="597722" y="67546"/>
                </a:cubicBezTo>
                <a:lnTo>
                  <a:pt x="596770" y="67546"/>
                </a:lnTo>
                <a:cubicBezTo>
                  <a:pt x="589712" y="67780"/>
                  <a:pt x="582644" y="67494"/>
                  <a:pt x="575624" y="66689"/>
                </a:cubicBezTo>
                <a:cubicBezTo>
                  <a:pt x="575157" y="67675"/>
                  <a:pt x="574138" y="68279"/>
                  <a:pt x="573052" y="68213"/>
                </a:cubicBezTo>
                <a:lnTo>
                  <a:pt x="566099" y="68213"/>
                </a:lnTo>
                <a:cubicBezTo>
                  <a:pt x="565308" y="68228"/>
                  <a:pt x="564556" y="67918"/>
                  <a:pt x="564004" y="67356"/>
                </a:cubicBezTo>
                <a:cubicBezTo>
                  <a:pt x="557050" y="66689"/>
                  <a:pt x="533333" y="61736"/>
                  <a:pt x="545715" y="52211"/>
                </a:cubicBezTo>
                <a:cubicBezTo>
                  <a:pt x="550859" y="48401"/>
                  <a:pt x="556383" y="52116"/>
                  <a:pt x="560860" y="54783"/>
                </a:cubicBezTo>
                <a:cubicBezTo>
                  <a:pt x="569442" y="59345"/>
                  <a:pt x="579053" y="61609"/>
                  <a:pt x="588769" y="61355"/>
                </a:cubicBezTo>
                <a:cubicBezTo>
                  <a:pt x="581530" y="55912"/>
                  <a:pt x="574681" y="49960"/>
                  <a:pt x="568290" y="43543"/>
                </a:cubicBezTo>
                <a:cubicBezTo>
                  <a:pt x="567566" y="43886"/>
                  <a:pt x="566728" y="43886"/>
                  <a:pt x="566004" y="43543"/>
                </a:cubicBezTo>
                <a:cubicBezTo>
                  <a:pt x="557193" y="40890"/>
                  <a:pt x="549249" y="35962"/>
                  <a:pt x="542953" y="29256"/>
                </a:cubicBezTo>
                <a:cubicBezTo>
                  <a:pt x="542763" y="29076"/>
                  <a:pt x="542572" y="28889"/>
                  <a:pt x="542391" y="28695"/>
                </a:cubicBezTo>
                <a:cubicBezTo>
                  <a:pt x="538305" y="24303"/>
                  <a:pt x="538562" y="17431"/>
                  <a:pt x="542953" y="13349"/>
                </a:cubicBezTo>
                <a:cubicBezTo>
                  <a:pt x="548068" y="9704"/>
                  <a:pt x="555079" y="10351"/>
                  <a:pt x="559432" y="14873"/>
                </a:cubicBezTo>
                <a:cubicBezTo>
                  <a:pt x="562308" y="17922"/>
                  <a:pt x="564546" y="21517"/>
                  <a:pt x="566004" y="25446"/>
                </a:cubicBezTo>
                <a:cubicBezTo>
                  <a:pt x="568737" y="30453"/>
                  <a:pt x="571957" y="35175"/>
                  <a:pt x="575624" y="39543"/>
                </a:cubicBezTo>
                <a:cubicBezTo>
                  <a:pt x="575681" y="39761"/>
                  <a:pt x="575681" y="39991"/>
                  <a:pt x="575624" y="40209"/>
                </a:cubicBezTo>
                <a:cubicBezTo>
                  <a:pt x="590807" y="55019"/>
                  <a:pt x="608476" y="67045"/>
                  <a:pt x="627821" y="75738"/>
                </a:cubicBezTo>
                <a:cubicBezTo>
                  <a:pt x="623459" y="67243"/>
                  <a:pt x="619763" y="58422"/>
                  <a:pt x="616772" y="49353"/>
                </a:cubicBezTo>
                <a:lnTo>
                  <a:pt x="616296" y="49353"/>
                </a:lnTo>
                <a:cubicBezTo>
                  <a:pt x="611248" y="43734"/>
                  <a:pt x="603723" y="28494"/>
                  <a:pt x="614391" y="23922"/>
                </a:cubicBezTo>
                <a:cubicBezTo>
                  <a:pt x="619029" y="22437"/>
                  <a:pt x="624049" y="24698"/>
                  <a:pt x="626011" y="29160"/>
                </a:cubicBezTo>
                <a:cubicBezTo>
                  <a:pt x="629250" y="34971"/>
                  <a:pt x="626011" y="41829"/>
                  <a:pt x="626011" y="48210"/>
                </a:cubicBezTo>
                <a:cubicBezTo>
                  <a:pt x="626164" y="49472"/>
                  <a:pt x="625411" y="50669"/>
                  <a:pt x="624201" y="51068"/>
                </a:cubicBezTo>
                <a:cubicBezTo>
                  <a:pt x="627545" y="60960"/>
                  <a:pt x="631783" y="70525"/>
                  <a:pt x="636870" y="79643"/>
                </a:cubicBezTo>
                <a:cubicBezTo>
                  <a:pt x="652910" y="85725"/>
                  <a:pt x="669702" y="89601"/>
                  <a:pt x="686781" y="91168"/>
                </a:cubicBezTo>
                <a:cubicBezTo>
                  <a:pt x="687914" y="91227"/>
                  <a:pt x="688914" y="91930"/>
                  <a:pt x="689353" y="92978"/>
                </a:cubicBezTo>
                <a:lnTo>
                  <a:pt x="691162" y="92978"/>
                </a:lnTo>
                <a:cubicBezTo>
                  <a:pt x="692877" y="91740"/>
                  <a:pt x="694496" y="90597"/>
                  <a:pt x="696115" y="89263"/>
                </a:cubicBezTo>
                <a:cubicBezTo>
                  <a:pt x="699258" y="86882"/>
                  <a:pt x="702402" y="92216"/>
                  <a:pt x="699258" y="94597"/>
                </a:cubicBezTo>
                <a:cubicBezTo>
                  <a:pt x="698497" y="95264"/>
                  <a:pt x="697734" y="95740"/>
                  <a:pt x="696973" y="96312"/>
                </a:cubicBezTo>
                <a:lnTo>
                  <a:pt x="699163" y="96312"/>
                </a:lnTo>
                <a:lnTo>
                  <a:pt x="699163" y="106789"/>
                </a:lnTo>
                <a:cubicBezTo>
                  <a:pt x="714232" y="125243"/>
                  <a:pt x="730977" y="142270"/>
                  <a:pt x="749170" y="157653"/>
                </a:cubicBezTo>
                <a:cubicBezTo>
                  <a:pt x="759666" y="165776"/>
                  <a:pt x="766819" y="177468"/>
                  <a:pt x="769267" y="190514"/>
                </a:cubicBezTo>
                <a:lnTo>
                  <a:pt x="770410" y="191181"/>
                </a:lnTo>
                <a:cubicBezTo>
                  <a:pt x="770963" y="191556"/>
                  <a:pt x="771391" y="192094"/>
                  <a:pt x="771630" y="192722"/>
                </a:cubicBezTo>
                <a:cubicBezTo>
                  <a:pt x="772258" y="194395"/>
                  <a:pt x="771420" y="196264"/>
                  <a:pt x="769744" y="196896"/>
                </a:cubicBezTo>
                <a:lnTo>
                  <a:pt x="769744" y="198801"/>
                </a:lnTo>
                <a:cubicBezTo>
                  <a:pt x="769734" y="198955"/>
                  <a:pt x="769715" y="199108"/>
                  <a:pt x="769677" y="199260"/>
                </a:cubicBezTo>
                <a:cubicBezTo>
                  <a:pt x="769305" y="201009"/>
                  <a:pt x="767591" y="202126"/>
                  <a:pt x="765838" y="201753"/>
                </a:cubicBezTo>
                <a:cubicBezTo>
                  <a:pt x="745550" y="198420"/>
                  <a:pt x="715356" y="191752"/>
                  <a:pt x="704212" y="172035"/>
                </a:cubicBezTo>
                <a:cubicBezTo>
                  <a:pt x="702297" y="168591"/>
                  <a:pt x="700611" y="165028"/>
                  <a:pt x="699163" y="161367"/>
                </a:cubicBezTo>
                <a:lnTo>
                  <a:pt x="699163" y="256617"/>
                </a:lnTo>
                <a:cubicBezTo>
                  <a:pt x="700535" y="256887"/>
                  <a:pt x="701525" y="258079"/>
                  <a:pt x="701545" y="259475"/>
                </a:cubicBezTo>
                <a:cubicBezTo>
                  <a:pt x="701497" y="260236"/>
                  <a:pt x="701497" y="261000"/>
                  <a:pt x="701545" y="261761"/>
                </a:cubicBezTo>
                <a:cubicBezTo>
                  <a:pt x="701649" y="262199"/>
                  <a:pt x="701649" y="262656"/>
                  <a:pt x="701545" y="263094"/>
                </a:cubicBezTo>
                <a:lnTo>
                  <a:pt x="701545" y="263952"/>
                </a:lnTo>
                <a:cubicBezTo>
                  <a:pt x="706116" y="285097"/>
                  <a:pt x="732787" y="305576"/>
                  <a:pt x="746788" y="320054"/>
                </a:cubicBezTo>
                <a:cubicBezTo>
                  <a:pt x="758990" y="332129"/>
                  <a:pt x="770172" y="345190"/>
                  <a:pt x="780221" y="359106"/>
                </a:cubicBezTo>
                <a:cubicBezTo>
                  <a:pt x="802700" y="391682"/>
                  <a:pt x="807272" y="429687"/>
                  <a:pt x="808129" y="468453"/>
                </a:cubicBezTo>
                <a:cubicBezTo>
                  <a:pt x="811654" y="470263"/>
                  <a:pt x="808510" y="475692"/>
                  <a:pt x="804986" y="473787"/>
                </a:cubicBezTo>
                <a:cubicBezTo>
                  <a:pt x="740692" y="439783"/>
                  <a:pt x="707926" y="375680"/>
                  <a:pt x="698401" y="307005"/>
                </a:cubicBezTo>
                <a:lnTo>
                  <a:pt x="698401" y="444260"/>
                </a:lnTo>
                <a:cubicBezTo>
                  <a:pt x="699230" y="444396"/>
                  <a:pt x="699944" y="444929"/>
                  <a:pt x="700306" y="445689"/>
                </a:cubicBezTo>
                <a:cubicBezTo>
                  <a:pt x="704497" y="453594"/>
                  <a:pt x="709641" y="462548"/>
                  <a:pt x="718499" y="464739"/>
                </a:cubicBezTo>
                <a:cubicBezTo>
                  <a:pt x="719109" y="464495"/>
                  <a:pt x="719794" y="464495"/>
                  <a:pt x="720404" y="464739"/>
                </a:cubicBezTo>
                <a:cubicBezTo>
                  <a:pt x="726424" y="465839"/>
                  <a:pt x="731939" y="468844"/>
                  <a:pt x="736120" y="473311"/>
                </a:cubicBezTo>
                <a:cubicBezTo>
                  <a:pt x="739530" y="476923"/>
                  <a:pt x="740368" y="482263"/>
                  <a:pt x="738216" y="486741"/>
                </a:cubicBezTo>
                <a:cubicBezTo>
                  <a:pt x="734977" y="492171"/>
                  <a:pt x="729262" y="490075"/>
                  <a:pt x="725452" y="486741"/>
                </a:cubicBezTo>
                <a:cubicBezTo>
                  <a:pt x="720490" y="482371"/>
                  <a:pt x="716861" y="476694"/>
                  <a:pt x="714975" y="470358"/>
                </a:cubicBezTo>
                <a:cubicBezTo>
                  <a:pt x="707926" y="467337"/>
                  <a:pt x="702087" y="462038"/>
                  <a:pt x="698401" y="455309"/>
                </a:cubicBezTo>
                <a:lnTo>
                  <a:pt x="698401" y="467787"/>
                </a:lnTo>
                <a:cubicBezTo>
                  <a:pt x="699135" y="468326"/>
                  <a:pt x="699592" y="469164"/>
                  <a:pt x="699640" y="470073"/>
                </a:cubicBezTo>
                <a:cubicBezTo>
                  <a:pt x="702087" y="487264"/>
                  <a:pt x="709355" y="503410"/>
                  <a:pt x="720595" y="516650"/>
                </a:cubicBezTo>
                <a:cubicBezTo>
                  <a:pt x="729881" y="519869"/>
                  <a:pt x="737911" y="525937"/>
                  <a:pt x="743550" y="533985"/>
                </a:cubicBezTo>
                <a:cubicBezTo>
                  <a:pt x="748122" y="540367"/>
                  <a:pt x="753551" y="552464"/>
                  <a:pt x="746407" y="559417"/>
                </a:cubicBezTo>
                <a:cubicBezTo>
                  <a:pt x="746302" y="559503"/>
                  <a:pt x="746198" y="559589"/>
                  <a:pt x="746083" y="559665"/>
                </a:cubicBezTo>
                <a:cubicBezTo>
                  <a:pt x="739816" y="564370"/>
                  <a:pt x="730920" y="563113"/>
                  <a:pt x="726214" y="556845"/>
                </a:cubicBezTo>
                <a:cubicBezTo>
                  <a:pt x="719356" y="546987"/>
                  <a:pt x="716003" y="535119"/>
                  <a:pt x="716689" y="523127"/>
                </a:cubicBezTo>
                <a:cubicBezTo>
                  <a:pt x="716642" y="522936"/>
                  <a:pt x="716642" y="522746"/>
                  <a:pt x="716689" y="522555"/>
                </a:cubicBezTo>
                <a:lnTo>
                  <a:pt x="716118" y="521698"/>
                </a:lnTo>
                <a:cubicBezTo>
                  <a:pt x="714822" y="521374"/>
                  <a:pt x="713937" y="520174"/>
                  <a:pt x="714022" y="518841"/>
                </a:cubicBezTo>
                <a:cubicBezTo>
                  <a:pt x="707526" y="510220"/>
                  <a:pt x="702087" y="500848"/>
                  <a:pt x="697830" y="490932"/>
                </a:cubicBezTo>
                <a:lnTo>
                  <a:pt x="697830" y="581706"/>
                </a:lnTo>
                <a:cubicBezTo>
                  <a:pt x="698125" y="582306"/>
                  <a:pt x="698125" y="583011"/>
                  <a:pt x="697830" y="583611"/>
                </a:cubicBezTo>
                <a:lnTo>
                  <a:pt x="697830" y="640761"/>
                </a:lnTo>
                <a:cubicBezTo>
                  <a:pt x="703183" y="650829"/>
                  <a:pt x="711355" y="659106"/>
                  <a:pt x="721357" y="664573"/>
                </a:cubicBezTo>
                <a:cubicBezTo>
                  <a:pt x="722195" y="664164"/>
                  <a:pt x="723185" y="664164"/>
                  <a:pt x="724024" y="664573"/>
                </a:cubicBezTo>
                <a:cubicBezTo>
                  <a:pt x="724547" y="664411"/>
                  <a:pt x="725119" y="664411"/>
                  <a:pt x="725643" y="664573"/>
                </a:cubicBezTo>
                <a:cubicBezTo>
                  <a:pt x="733358" y="665240"/>
                  <a:pt x="744693" y="664097"/>
                  <a:pt x="751074" y="669526"/>
                </a:cubicBezTo>
                <a:cubicBezTo>
                  <a:pt x="755113" y="672593"/>
                  <a:pt x="756028" y="678289"/>
                  <a:pt x="753170" y="682480"/>
                </a:cubicBezTo>
                <a:cubicBezTo>
                  <a:pt x="749170" y="687243"/>
                  <a:pt x="740978" y="684576"/>
                  <a:pt x="736025" y="682480"/>
                </a:cubicBezTo>
                <a:cubicBezTo>
                  <a:pt x="730310" y="680051"/>
                  <a:pt x="725319" y="676184"/>
                  <a:pt x="721547" y="671241"/>
                </a:cubicBezTo>
                <a:cubicBezTo>
                  <a:pt x="711955" y="666716"/>
                  <a:pt x="703669" y="659830"/>
                  <a:pt x="697449" y="651238"/>
                </a:cubicBezTo>
                <a:lnTo>
                  <a:pt x="697449" y="697625"/>
                </a:lnTo>
                <a:cubicBezTo>
                  <a:pt x="698087" y="697996"/>
                  <a:pt x="698592" y="698568"/>
                  <a:pt x="698878" y="699244"/>
                </a:cubicBezTo>
                <a:cubicBezTo>
                  <a:pt x="703707" y="711903"/>
                  <a:pt x="710279" y="723828"/>
                  <a:pt x="718404" y="734677"/>
                </a:cubicBezTo>
                <a:lnTo>
                  <a:pt x="719166" y="734677"/>
                </a:lnTo>
                <a:cubicBezTo>
                  <a:pt x="746979" y="742488"/>
                  <a:pt x="775554" y="753918"/>
                  <a:pt x="794604" y="776587"/>
                </a:cubicBezTo>
                <a:cubicBezTo>
                  <a:pt x="799366" y="782112"/>
                  <a:pt x="818035" y="804019"/>
                  <a:pt x="805939" y="810496"/>
                </a:cubicBezTo>
                <a:cubicBezTo>
                  <a:pt x="799652" y="813830"/>
                  <a:pt x="782602" y="808020"/>
                  <a:pt x="776601" y="806019"/>
                </a:cubicBezTo>
                <a:cubicBezTo>
                  <a:pt x="766391" y="802600"/>
                  <a:pt x="756761" y="797656"/>
                  <a:pt x="748026" y="791351"/>
                </a:cubicBezTo>
                <a:cubicBezTo>
                  <a:pt x="728805" y="777321"/>
                  <a:pt x="714927" y="757166"/>
                  <a:pt x="708688" y="734201"/>
                </a:cubicBezTo>
                <a:cubicBezTo>
                  <a:pt x="708498" y="733544"/>
                  <a:pt x="708498" y="732858"/>
                  <a:pt x="708688" y="732201"/>
                </a:cubicBezTo>
                <a:cubicBezTo>
                  <a:pt x="704231" y="725524"/>
                  <a:pt x="700287" y="718513"/>
                  <a:pt x="696877" y="711246"/>
                </a:cubicBezTo>
                <a:lnTo>
                  <a:pt x="696877" y="774206"/>
                </a:lnTo>
                <a:cubicBezTo>
                  <a:pt x="696811" y="781797"/>
                  <a:pt x="696201" y="789370"/>
                  <a:pt x="695067" y="796875"/>
                </a:cubicBezTo>
                <a:cubicBezTo>
                  <a:pt x="695439" y="797371"/>
                  <a:pt x="695668" y="797971"/>
                  <a:pt x="695734" y="798590"/>
                </a:cubicBezTo>
                <a:cubicBezTo>
                  <a:pt x="695734" y="804495"/>
                  <a:pt x="695734" y="810496"/>
                  <a:pt x="695734" y="816306"/>
                </a:cubicBezTo>
                <a:cubicBezTo>
                  <a:pt x="699478" y="821640"/>
                  <a:pt x="704392" y="826041"/>
                  <a:pt x="710117" y="829165"/>
                </a:cubicBezTo>
                <a:cubicBezTo>
                  <a:pt x="714842" y="828498"/>
                  <a:pt x="719652" y="829470"/>
                  <a:pt x="723738" y="831927"/>
                </a:cubicBezTo>
                <a:cubicBezTo>
                  <a:pt x="723909" y="832013"/>
                  <a:pt x="724081" y="832099"/>
                  <a:pt x="724252" y="832194"/>
                </a:cubicBezTo>
                <a:cubicBezTo>
                  <a:pt x="727900" y="834290"/>
                  <a:pt x="729167" y="838947"/>
                  <a:pt x="727072" y="842595"/>
                </a:cubicBezTo>
                <a:cubicBezTo>
                  <a:pt x="721928" y="849453"/>
                  <a:pt x="710498" y="840786"/>
                  <a:pt x="707355" y="834690"/>
                </a:cubicBezTo>
                <a:cubicBezTo>
                  <a:pt x="703193" y="832423"/>
                  <a:pt x="699373" y="829565"/>
                  <a:pt x="696020" y="826212"/>
                </a:cubicBezTo>
                <a:cubicBezTo>
                  <a:pt x="696201" y="837652"/>
                  <a:pt x="698725" y="848939"/>
                  <a:pt x="703449" y="859359"/>
                </a:cubicBezTo>
                <a:cubicBezTo>
                  <a:pt x="711993" y="862331"/>
                  <a:pt x="719814" y="867065"/>
                  <a:pt x="726405" y="873266"/>
                </a:cubicBezTo>
                <a:cubicBezTo>
                  <a:pt x="732920" y="881419"/>
                  <a:pt x="736720" y="891411"/>
                  <a:pt x="737263" y="901841"/>
                </a:cubicBezTo>
                <a:cubicBezTo>
                  <a:pt x="737273" y="902174"/>
                  <a:pt x="737235" y="902508"/>
                  <a:pt x="737140" y="902822"/>
                </a:cubicBezTo>
                <a:cubicBezTo>
                  <a:pt x="736663" y="904441"/>
                  <a:pt x="734977" y="905365"/>
                  <a:pt x="733358" y="904889"/>
                </a:cubicBezTo>
                <a:cubicBezTo>
                  <a:pt x="722785" y="903098"/>
                  <a:pt x="712908" y="898450"/>
                  <a:pt x="704783" y="891459"/>
                </a:cubicBezTo>
                <a:cubicBezTo>
                  <a:pt x="698878" y="884258"/>
                  <a:pt x="696106" y="874999"/>
                  <a:pt x="697068" y="865741"/>
                </a:cubicBezTo>
                <a:cubicBezTo>
                  <a:pt x="697163" y="865046"/>
                  <a:pt x="697506" y="864408"/>
                  <a:pt x="698020" y="863931"/>
                </a:cubicBezTo>
                <a:cubicBezTo>
                  <a:pt x="697477" y="863331"/>
                  <a:pt x="697173" y="862550"/>
                  <a:pt x="697163" y="861741"/>
                </a:cubicBezTo>
                <a:cubicBezTo>
                  <a:pt x="692058" y="849882"/>
                  <a:pt x="689400" y="837118"/>
                  <a:pt x="689353" y="824212"/>
                </a:cubicBezTo>
                <a:cubicBezTo>
                  <a:pt x="687952" y="846939"/>
                  <a:pt x="683466" y="869370"/>
                  <a:pt x="676017" y="890887"/>
                </a:cubicBezTo>
                <a:cubicBezTo>
                  <a:pt x="679465" y="899907"/>
                  <a:pt x="681809" y="909309"/>
                  <a:pt x="682971" y="918891"/>
                </a:cubicBezTo>
                <a:cubicBezTo>
                  <a:pt x="686362" y="922586"/>
                  <a:pt x="688257" y="927406"/>
                  <a:pt x="688305" y="932416"/>
                </a:cubicBezTo>
                <a:cubicBezTo>
                  <a:pt x="688400" y="936321"/>
                  <a:pt x="687066" y="943465"/>
                  <a:pt x="682590" y="944703"/>
                </a:cubicBezTo>
                <a:cubicBezTo>
                  <a:pt x="678113" y="945942"/>
                  <a:pt x="674303" y="940131"/>
                  <a:pt x="673065" y="936417"/>
                </a:cubicBezTo>
                <a:cubicBezTo>
                  <a:pt x="671579" y="930025"/>
                  <a:pt x="672284" y="923310"/>
                  <a:pt x="675065" y="917367"/>
                </a:cubicBezTo>
                <a:cubicBezTo>
                  <a:pt x="675284" y="916786"/>
                  <a:pt x="675684" y="916281"/>
                  <a:pt x="676208" y="915938"/>
                </a:cubicBezTo>
                <a:cubicBezTo>
                  <a:pt x="675332" y="910394"/>
                  <a:pt x="674055" y="904917"/>
                  <a:pt x="672398" y="899555"/>
                </a:cubicBezTo>
                <a:cubicBezTo>
                  <a:pt x="669864" y="904717"/>
                  <a:pt x="667007" y="909718"/>
                  <a:pt x="663825" y="914509"/>
                </a:cubicBezTo>
                <a:cubicBezTo>
                  <a:pt x="667207" y="922929"/>
                  <a:pt x="668359" y="932083"/>
                  <a:pt x="667159" y="941084"/>
                </a:cubicBezTo>
                <a:cubicBezTo>
                  <a:pt x="666492" y="945370"/>
                  <a:pt x="666492" y="949561"/>
                  <a:pt x="666492" y="953752"/>
                </a:cubicBezTo>
                <a:cubicBezTo>
                  <a:pt x="666588" y="954228"/>
                  <a:pt x="666588" y="954714"/>
                  <a:pt x="666492" y="955181"/>
                </a:cubicBezTo>
                <a:lnTo>
                  <a:pt x="666492" y="955848"/>
                </a:lnTo>
                <a:cubicBezTo>
                  <a:pt x="678494" y="968706"/>
                  <a:pt x="674398" y="986328"/>
                  <a:pt x="663825" y="998805"/>
                </a:cubicBezTo>
                <a:cubicBezTo>
                  <a:pt x="663616" y="999024"/>
                  <a:pt x="663368" y="999205"/>
                  <a:pt x="663102" y="999348"/>
                </a:cubicBezTo>
                <a:cubicBezTo>
                  <a:pt x="661625" y="1000158"/>
                  <a:pt x="659777" y="999615"/>
                  <a:pt x="658968" y="998139"/>
                </a:cubicBezTo>
                <a:cubicBezTo>
                  <a:pt x="649919" y="984232"/>
                  <a:pt x="645538" y="964325"/>
                  <a:pt x="660301" y="953085"/>
                </a:cubicBezTo>
                <a:cubicBezTo>
                  <a:pt x="660301" y="951847"/>
                  <a:pt x="660301" y="950514"/>
                  <a:pt x="660301" y="949180"/>
                </a:cubicBezTo>
                <a:cubicBezTo>
                  <a:pt x="661854" y="939693"/>
                  <a:pt x="661597" y="929997"/>
                  <a:pt x="659539" y="920605"/>
                </a:cubicBezTo>
                <a:cubicBezTo>
                  <a:pt x="648490" y="936512"/>
                  <a:pt x="636774" y="950895"/>
                  <a:pt x="632298" y="970897"/>
                </a:cubicBezTo>
                <a:lnTo>
                  <a:pt x="632298" y="971373"/>
                </a:lnTo>
                <a:cubicBezTo>
                  <a:pt x="634993" y="980660"/>
                  <a:pt x="635479" y="990442"/>
                  <a:pt x="633726" y="999948"/>
                </a:cubicBezTo>
                <a:cubicBezTo>
                  <a:pt x="632203" y="1005378"/>
                  <a:pt x="627916" y="1013855"/>
                  <a:pt x="621154" y="1012807"/>
                </a:cubicBezTo>
                <a:cubicBezTo>
                  <a:pt x="614391" y="1011759"/>
                  <a:pt x="613819" y="1003282"/>
                  <a:pt x="613819" y="997853"/>
                </a:cubicBezTo>
                <a:cubicBezTo>
                  <a:pt x="615200" y="987871"/>
                  <a:pt x="618744" y="978317"/>
                  <a:pt x="624201" y="969849"/>
                </a:cubicBezTo>
                <a:cubicBezTo>
                  <a:pt x="624630" y="969087"/>
                  <a:pt x="625354" y="968535"/>
                  <a:pt x="626202" y="968325"/>
                </a:cubicBezTo>
                <a:cubicBezTo>
                  <a:pt x="628802" y="956648"/>
                  <a:pt x="633517" y="945542"/>
                  <a:pt x="640108" y="935559"/>
                </a:cubicBezTo>
                <a:cubicBezTo>
                  <a:pt x="635917" y="937560"/>
                  <a:pt x="631059" y="939179"/>
                  <a:pt x="626392" y="941274"/>
                </a:cubicBezTo>
                <a:lnTo>
                  <a:pt x="626392" y="942036"/>
                </a:lnTo>
                <a:cubicBezTo>
                  <a:pt x="625154" y="947942"/>
                  <a:pt x="618391" y="960896"/>
                  <a:pt x="610771" y="957467"/>
                </a:cubicBezTo>
                <a:cubicBezTo>
                  <a:pt x="610533" y="957410"/>
                  <a:pt x="610295" y="957324"/>
                  <a:pt x="610076" y="957229"/>
                </a:cubicBezTo>
                <a:cubicBezTo>
                  <a:pt x="607914" y="956257"/>
                  <a:pt x="606942" y="953724"/>
                  <a:pt x="607914" y="951561"/>
                </a:cubicBezTo>
                <a:cubicBezTo>
                  <a:pt x="607180" y="950609"/>
                  <a:pt x="607180" y="949275"/>
                  <a:pt x="607914" y="948323"/>
                </a:cubicBezTo>
                <a:cubicBezTo>
                  <a:pt x="616391" y="933464"/>
                  <a:pt x="637537" y="933750"/>
                  <a:pt x="649252" y="922510"/>
                </a:cubicBezTo>
                <a:lnTo>
                  <a:pt x="652015" y="918795"/>
                </a:lnTo>
                <a:cubicBezTo>
                  <a:pt x="667864" y="896774"/>
                  <a:pt x="677713" y="871008"/>
                  <a:pt x="680590" y="844024"/>
                </a:cubicBezTo>
                <a:cubicBezTo>
                  <a:pt x="665731" y="875418"/>
                  <a:pt x="642156" y="901869"/>
                  <a:pt x="612676" y="920224"/>
                </a:cubicBezTo>
                <a:cubicBezTo>
                  <a:pt x="612848" y="920815"/>
                  <a:pt x="612848" y="921443"/>
                  <a:pt x="612676" y="922034"/>
                </a:cubicBezTo>
                <a:cubicBezTo>
                  <a:pt x="607723" y="929749"/>
                  <a:pt x="602580" y="937274"/>
                  <a:pt x="597341" y="944703"/>
                </a:cubicBezTo>
                <a:cubicBezTo>
                  <a:pt x="597465" y="945418"/>
                  <a:pt x="597255" y="946161"/>
                  <a:pt x="596770" y="946704"/>
                </a:cubicBezTo>
                <a:cubicBezTo>
                  <a:pt x="589912" y="955752"/>
                  <a:pt x="590864" y="990995"/>
                  <a:pt x="570290" y="984804"/>
                </a:cubicBezTo>
                <a:cubicBezTo>
                  <a:pt x="551431" y="979089"/>
                  <a:pt x="573814" y="960229"/>
                  <a:pt x="584387" y="951847"/>
                </a:cubicBezTo>
                <a:cubicBezTo>
                  <a:pt x="589816" y="944608"/>
                  <a:pt x="595055" y="937083"/>
                  <a:pt x="600103" y="929463"/>
                </a:cubicBezTo>
                <a:cubicBezTo>
                  <a:pt x="582511" y="945351"/>
                  <a:pt x="563032" y="959019"/>
                  <a:pt x="542096" y="970135"/>
                </a:cubicBezTo>
                <a:cubicBezTo>
                  <a:pt x="542020" y="970869"/>
                  <a:pt x="541715" y="971573"/>
                  <a:pt x="541239" y="972135"/>
                </a:cubicBezTo>
                <a:cubicBezTo>
                  <a:pt x="528132" y="986880"/>
                  <a:pt x="508768" y="994452"/>
                  <a:pt x="489137" y="992519"/>
                </a:cubicBezTo>
                <a:cubicBezTo>
                  <a:pt x="488585" y="993309"/>
                  <a:pt x="487699" y="993805"/>
                  <a:pt x="486737" y="993862"/>
                </a:cubicBezTo>
                <a:cubicBezTo>
                  <a:pt x="485003" y="993957"/>
                  <a:pt x="483517" y="992633"/>
                  <a:pt x="483422" y="990900"/>
                </a:cubicBezTo>
                <a:cubicBezTo>
                  <a:pt x="482660" y="963849"/>
                  <a:pt x="520760" y="960610"/>
                  <a:pt x="539810" y="964325"/>
                </a:cubicBezTo>
                <a:cubicBezTo>
                  <a:pt x="555450" y="956257"/>
                  <a:pt x="570138" y="946485"/>
                  <a:pt x="583625" y="935178"/>
                </a:cubicBezTo>
                <a:cubicBezTo>
                  <a:pt x="573929" y="939150"/>
                  <a:pt x="563927" y="942341"/>
                  <a:pt x="553716" y="944703"/>
                </a:cubicBezTo>
                <a:cubicBezTo>
                  <a:pt x="553212" y="944799"/>
                  <a:pt x="552697" y="944799"/>
                  <a:pt x="552192" y="944703"/>
                </a:cubicBezTo>
                <a:cubicBezTo>
                  <a:pt x="544125" y="947609"/>
                  <a:pt x="535305" y="947609"/>
                  <a:pt x="527237" y="944703"/>
                </a:cubicBezTo>
                <a:cubicBezTo>
                  <a:pt x="521141" y="942132"/>
                  <a:pt x="515331" y="935845"/>
                  <a:pt x="518379" y="928797"/>
                </a:cubicBezTo>
                <a:cubicBezTo>
                  <a:pt x="522294" y="922243"/>
                  <a:pt x="530009" y="919005"/>
                  <a:pt x="537429" y="920796"/>
                </a:cubicBezTo>
                <a:cubicBezTo>
                  <a:pt x="541458" y="921272"/>
                  <a:pt x="545287" y="922853"/>
                  <a:pt x="548478" y="925368"/>
                </a:cubicBezTo>
                <a:cubicBezTo>
                  <a:pt x="552764" y="928416"/>
                  <a:pt x="555050" y="934893"/>
                  <a:pt x="559908" y="936893"/>
                </a:cubicBezTo>
                <a:cubicBezTo>
                  <a:pt x="585530" y="930111"/>
                  <a:pt x="609381" y="917862"/>
                  <a:pt x="629821" y="900984"/>
                </a:cubicBezTo>
                <a:cubicBezTo>
                  <a:pt x="619487" y="902841"/>
                  <a:pt x="608914" y="902841"/>
                  <a:pt x="598579" y="900984"/>
                </a:cubicBezTo>
                <a:cubicBezTo>
                  <a:pt x="598160" y="901517"/>
                  <a:pt x="597541" y="901860"/>
                  <a:pt x="596865" y="901936"/>
                </a:cubicBezTo>
                <a:cubicBezTo>
                  <a:pt x="577272" y="904794"/>
                  <a:pt x="557593" y="897297"/>
                  <a:pt x="544858" y="882124"/>
                </a:cubicBezTo>
                <a:cubicBezTo>
                  <a:pt x="542667" y="879362"/>
                  <a:pt x="545906" y="875552"/>
                  <a:pt x="548478" y="877076"/>
                </a:cubicBezTo>
                <a:cubicBezTo>
                  <a:pt x="566699" y="873028"/>
                  <a:pt x="585683" y="879152"/>
                  <a:pt x="598103" y="893078"/>
                </a:cubicBezTo>
                <a:cubicBezTo>
                  <a:pt x="598541" y="893573"/>
                  <a:pt x="598779" y="894221"/>
                  <a:pt x="598770" y="894888"/>
                </a:cubicBezTo>
                <a:cubicBezTo>
                  <a:pt x="611200" y="897221"/>
                  <a:pt x="623992" y="896726"/>
                  <a:pt x="636203" y="893459"/>
                </a:cubicBezTo>
                <a:cubicBezTo>
                  <a:pt x="636851" y="893259"/>
                  <a:pt x="637556" y="893259"/>
                  <a:pt x="638203" y="893459"/>
                </a:cubicBezTo>
                <a:cubicBezTo>
                  <a:pt x="673132" y="861083"/>
                  <a:pt x="692572" y="815344"/>
                  <a:pt x="691639" y="767729"/>
                </a:cubicBezTo>
                <a:lnTo>
                  <a:pt x="691639" y="639808"/>
                </a:lnTo>
                <a:cubicBezTo>
                  <a:pt x="675437" y="711255"/>
                  <a:pt x="626926" y="771091"/>
                  <a:pt x="560384" y="801733"/>
                </a:cubicBezTo>
                <a:cubicBezTo>
                  <a:pt x="559946" y="801981"/>
                  <a:pt x="559451" y="802114"/>
                  <a:pt x="558936" y="802124"/>
                </a:cubicBezTo>
                <a:cubicBezTo>
                  <a:pt x="557203" y="802171"/>
                  <a:pt x="555764" y="800800"/>
                  <a:pt x="555717" y="799066"/>
                </a:cubicBezTo>
                <a:cubicBezTo>
                  <a:pt x="558841" y="757099"/>
                  <a:pt x="573909" y="716913"/>
                  <a:pt x="599151" y="683242"/>
                </a:cubicBezTo>
                <a:cubicBezTo>
                  <a:pt x="611905" y="665811"/>
                  <a:pt x="625983" y="649381"/>
                  <a:pt x="641251" y="634093"/>
                </a:cubicBezTo>
                <a:cubicBezTo>
                  <a:pt x="658206" y="616948"/>
                  <a:pt x="678399" y="601899"/>
                  <a:pt x="691543" y="581610"/>
                </a:cubicBezTo>
                <a:cubicBezTo>
                  <a:pt x="691477" y="575257"/>
                  <a:pt x="691096" y="568914"/>
                  <a:pt x="690400" y="562560"/>
                </a:cubicBezTo>
                <a:cubicBezTo>
                  <a:pt x="690238" y="561551"/>
                  <a:pt x="690743" y="560560"/>
                  <a:pt x="691639" y="560084"/>
                </a:cubicBezTo>
                <a:lnTo>
                  <a:pt x="691639" y="518841"/>
                </a:lnTo>
                <a:cubicBezTo>
                  <a:pt x="689048" y="524279"/>
                  <a:pt x="685428" y="529166"/>
                  <a:pt x="680971" y="533223"/>
                </a:cubicBezTo>
                <a:cubicBezTo>
                  <a:pt x="677827" y="552178"/>
                  <a:pt x="660206" y="561703"/>
                  <a:pt x="642394" y="563132"/>
                </a:cubicBezTo>
                <a:cubicBezTo>
                  <a:pt x="642366" y="563132"/>
                  <a:pt x="642328" y="563132"/>
                  <a:pt x="642299" y="563132"/>
                </a:cubicBezTo>
                <a:cubicBezTo>
                  <a:pt x="640613" y="563132"/>
                  <a:pt x="639251" y="561770"/>
                  <a:pt x="639251" y="560084"/>
                </a:cubicBezTo>
                <a:cubicBezTo>
                  <a:pt x="640080" y="541463"/>
                  <a:pt x="655663" y="526927"/>
                  <a:pt x="674303" y="527413"/>
                </a:cubicBezTo>
                <a:cubicBezTo>
                  <a:pt x="675256" y="527404"/>
                  <a:pt x="676141" y="527870"/>
                  <a:pt x="676684" y="528651"/>
                </a:cubicBezTo>
                <a:cubicBezTo>
                  <a:pt x="684247" y="521984"/>
                  <a:pt x="688981" y="512687"/>
                  <a:pt x="689924" y="502648"/>
                </a:cubicBezTo>
                <a:cubicBezTo>
                  <a:pt x="690019" y="501553"/>
                  <a:pt x="690667" y="500591"/>
                  <a:pt x="691639" y="500076"/>
                </a:cubicBezTo>
                <a:lnTo>
                  <a:pt x="691639" y="471501"/>
                </a:lnTo>
                <a:cubicBezTo>
                  <a:pt x="689200" y="477768"/>
                  <a:pt x="685038" y="483216"/>
                  <a:pt x="679637" y="487218"/>
                </a:cubicBezTo>
                <a:cubicBezTo>
                  <a:pt x="676027" y="493676"/>
                  <a:pt x="671093" y="499286"/>
                  <a:pt x="665159" y="503696"/>
                </a:cubicBezTo>
                <a:cubicBezTo>
                  <a:pt x="660587" y="506744"/>
                  <a:pt x="653443" y="507792"/>
                  <a:pt x="650300" y="502267"/>
                </a:cubicBezTo>
                <a:cubicBezTo>
                  <a:pt x="647157" y="496743"/>
                  <a:pt x="652586" y="491694"/>
                  <a:pt x="656682" y="488742"/>
                </a:cubicBezTo>
                <a:cubicBezTo>
                  <a:pt x="662092" y="484896"/>
                  <a:pt x="668531" y="482771"/>
                  <a:pt x="675160" y="482646"/>
                </a:cubicBezTo>
                <a:cubicBezTo>
                  <a:pt x="675313" y="482606"/>
                  <a:pt x="675484" y="482606"/>
                  <a:pt x="675637" y="482646"/>
                </a:cubicBezTo>
                <a:cubicBezTo>
                  <a:pt x="682571" y="477795"/>
                  <a:pt x="687086" y="470195"/>
                  <a:pt x="688019" y="461786"/>
                </a:cubicBezTo>
                <a:cubicBezTo>
                  <a:pt x="688029" y="461706"/>
                  <a:pt x="688038" y="461627"/>
                  <a:pt x="688048" y="461548"/>
                </a:cubicBezTo>
                <a:cubicBezTo>
                  <a:pt x="688314" y="459832"/>
                  <a:pt x="689924" y="458660"/>
                  <a:pt x="691639" y="458928"/>
                </a:cubicBezTo>
                <a:lnTo>
                  <a:pt x="691639" y="323578"/>
                </a:lnTo>
                <a:cubicBezTo>
                  <a:pt x="684704" y="339291"/>
                  <a:pt x="674541" y="353374"/>
                  <a:pt x="661825" y="364917"/>
                </a:cubicBezTo>
                <a:cubicBezTo>
                  <a:pt x="657958" y="373261"/>
                  <a:pt x="655824" y="382301"/>
                  <a:pt x="655539" y="391491"/>
                </a:cubicBezTo>
                <a:cubicBezTo>
                  <a:pt x="656549" y="391121"/>
                  <a:pt x="657682" y="391472"/>
                  <a:pt x="658301" y="392349"/>
                </a:cubicBezTo>
                <a:cubicBezTo>
                  <a:pt x="670350" y="407255"/>
                  <a:pt x="671388" y="428236"/>
                  <a:pt x="660873" y="444260"/>
                </a:cubicBezTo>
                <a:cubicBezTo>
                  <a:pt x="662206" y="446832"/>
                  <a:pt x="659539" y="450451"/>
                  <a:pt x="656777" y="448546"/>
                </a:cubicBezTo>
                <a:cubicBezTo>
                  <a:pt x="655929" y="447954"/>
                  <a:pt x="655110" y="447327"/>
                  <a:pt x="654320" y="446667"/>
                </a:cubicBezTo>
                <a:cubicBezTo>
                  <a:pt x="638127" y="433224"/>
                  <a:pt x="635908" y="409203"/>
                  <a:pt x="649348" y="393015"/>
                </a:cubicBezTo>
                <a:cubicBezTo>
                  <a:pt x="649395" y="386250"/>
                  <a:pt x="650357" y="379521"/>
                  <a:pt x="652205" y="373013"/>
                </a:cubicBezTo>
                <a:cubicBezTo>
                  <a:pt x="645138" y="378643"/>
                  <a:pt x="637651" y="383737"/>
                  <a:pt x="629821" y="388253"/>
                </a:cubicBezTo>
                <a:cubicBezTo>
                  <a:pt x="629926" y="389045"/>
                  <a:pt x="629678" y="389845"/>
                  <a:pt x="629155" y="390444"/>
                </a:cubicBezTo>
                <a:cubicBezTo>
                  <a:pt x="615991" y="406979"/>
                  <a:pt x="606771" y="426296"/>
                  <a:pt x="602199" y="446927"/>
                </a:cubicBezTo>
                <a:cubicBezTo>
                  <a:pt x="615829" y="473904"/>
                  <a:pt x="608019" y="506772"/>
                  <a:pt x="583720" y="524746"/>
                </a:cubicBezTo>
                <a:cubicBezTo>
                  <a:pt x="583815" y="528651"/>
                  <a:pt x="577529" y="528651"/>
                  <a:pt x="577529" y="524746"/>
                </a:cubicBezTo>
                <a:cubicBezTo>
                  <a:pt x="575691" y="505744"/>
                  <a:pt x="575500" y="486627"/>
                  <a:pt x="576957" y="467596"/>
                </a:cubicBezTo>
                <a:cubicBezTo>
                  <a:pt x="577872" y="457425"/>
                  <a:pt x="583854" y="448401"/>
                  <a:pt x="592864" y="443593"/>
                </a:cubicBezTo>
                <a:cubicBezTo>
                  <a:pt x="593893" y="442862"/>
                  <a:pt x="595265" y="442862"/>
                  <a:pt x="596293" y="443593"/>
                </a:cubicBezTo>
                <a:cubicBezTo>
                  <a:pt x="600551" y="425866"/>
                  <a:pt x="608047" y="409075"/>
                  <a:pt x="618391" y="394063"/>
                </a:cubicBezTo>
                <a:cubicBezTo>
                  <a:pt x="613124" y="396730"/>
                  <a:pt x="607790" y="399207"/>
                  <a:pt x="602389" y="401493"/>
                </a:cubicBezTo>
                <a:cubicBezTo>
                  <a:pt x="602627" y="402106"/>
                  <a:pt x="602627" y="402784"/>
                  <a:pt x="602389" y="403398"/>
                </a:cubicBezTo>
                <a:cubicBezTo>
                  <a:pt x="592083" y="423504"/>
                  <a:pt x="570471" y="435200"/>
                  <a:pt x="548001" y="432830"/>
                </a:cubicBezTo>
                <a:cubicBezTo>
                  <a:pt x="547392" y="432756"/>
                  <a:pt x="546830" y="432489"/>
                  <a:pt x="546382" y="432068"/>
                </a:cubicBezTo>
                <a:cubicBezTo>
                  <a:pt x="546011" y="432443"/>
                  <a:pt x="545544" y="432712"/>
                  <a:pt x="545030" y="432845"/>
                </a:cubicBezTo>
                <a:cubicBezTo>
                  <a:pt x="543458" y="433258"/>
                  <a:pt x="541839" y="432313"/>
                  <a:pt x="541429" y="430734"/>
                </a:cubicBezTo>
                <a:cubicBezTo>
                  <a:pt x="535524" y="403683"/>
                  <a:pt x="575338" y="395492"/>
                  <a:pt x="594388" y="397016"/>
                </a:cubicBezTo>
                <a:cubicBezTo>
                  <a:pt x="595103" y="397083"/>
                  <a:pt x="595769" y="397384"/>
                  <a:pt x="596293" y="397873"/>
                </a:cubicBezTo>
                <a:cubicBezTo>
                  <a:pt x="596512" y="397639"/>
                  <a:pt x="596770" y="397444"/>
                  <a:pt x="597055" y="397302"/>
                </a:cubicBezTo>
                <a:cubicBezTo>
                  <a:pt x="618906" y="388713"/>
                  <a:pt x="639089" y="376366"/>
                  <a:pt x="656682" y="360821"/>
                </a:cubicBezTo>
                <a:cubicBezTo>
                  <a:pt x="656644" y="360441"/>
                  <a:pt x="656644" y="360058"/>
                  <a:pt x="656682" y="359678"/>
                </a:cubicBezTo>
                <a:cubicBezTo>
                  <a:pt x="657120" y="358756"/>
                  <a:pt x="658044" y="358164"/>
                  <a:pt x="659063" y="358154"/>
                </a:cubicBezTo>
                <a:cubicBezTo>
                  <a:pt x="660015" y="357297"/>
                  <a:pt x="660873" y="356344"/>
                  <a:pt x="661825" y="355392"/>
                </a:cubicBezTo>
                <a:cubicBezTo>
                  <a:pt x="653910" y="358153"/>
                  <a:pt x="645633" y="359758"/>
                  <a:pt x="637251" y="360154"/>
                </a:cubicBezTo>
                <a:cubicBezTo>
                  <a:pt x="636917" y="360839"/>
                  <a:pt x="636279" y="361330"/>
                  <a:pt x="635536" y="361488"/>
                </a:cubicBezTo>
                <a:cubicBezTo>
                  <a:pt x="632231" y="362406"/>
                  <a:pt x="628850" y="363043"/>
                  <a:pt x="625440" y="363393"/>
                </a:cubicBezTo>
                <a:cubicBezTo>
                  <a:pt x="621449" y="366917"/>
                  <a:pt x="616162" y="368609"/>
                  <a:pt x="610866" y="368060"/>
                </a:cubicBezTo>
                <a:cubicBezTo>
                  <a:pt x="606542" y="367092"/>
                  <a:pt x="603113" y="363781"/>
                  <a:pt x="602008" y="359487"/>
                </a:cubicBezTo>
                <a:cubicBezTo>
                  <a:pt x="598770" y="345105"/>
                  <a:pt x="620677" y="349105"/>
                  <a:pt x="627916" y="351296"/>
                </a:cubicBezTo>
                <a:cubicBezTo>
                  <a:pt x="629059" y="351719"/>
                  <a:pt x="629869" y="352750"/>
                  <a:pt x="630012" y="353963"/>
                </a:cubicBezTo>
                <a:cubicBezTo>
                  <a:pt x="643632" y="354460"/>
                  <a:pt x="657177" y="351615"/>
                  <a:pt x="669445" y="345676"/>
                </a:cubicBezTo>
                <a:lnTo>
                  <a:pt x="670779" y="345676"/>
                </a:lnTo>
                <a:cubicBezTo>
                  <a:pt x="680628" y="333217"/>
                  <a:pt x="687438" y="318642"/>
                  <a:pt x="690686" y="303099"/>
                </a:cubicBezTo>
                <a:lnTo>
                  <a:pt x="690686" y="151842"/>
                </a:lnTo>
                <a:cubicBezTo>
                  <a:pt x="689733" y="154445"/>
                  <a:pt x="688686" y="157017"/>
                  <a:pt x="687543" y="159558"/>
                </a:cubicBezTo>
                <a:cubicBezTo>
                  <a:pt x="687705" y="160716"/>
                  <a:pt x="687181" y="161864"/>
                  <a:pt x="686209" y="162510"/>
                </a:cubicBezTo>
                <a:cubicBezTo>
                  <a:pt x="680666" y="173994"/>
                  <a:pt x="673446" y="184587"/>
                  <a:pt x="664778" y="193943"/>
                </a:cubicBezTo>
                <a:cubicBezTo>
                  <a:pt x="663187" y="199850"/>
                  <a:pt x="662292" y="205924"/>
                  <a:pt x="662111" y="212040"/>
                </a:cubicBezTo>
                <a:cubicBezTo>
                  <a:pt x="662740" y="212609"/>
                  <a:pt x="663149" y="213387"/>
                  <a:pt x="663254" y="214231"/>
                </a:cubicBezTo>
                <a:cubicBezTo>
                  <a:pt x="663825" y="220327"/>
                  <a:pt x="668493" y="225947"/>
                  <a:pt x="665731" y="232329"/>
                </a:cubicBezTo>
                <a:cubicBezTo>
                  <a:pt x="663787" y="236534"/>
                  <a:pt x="658949" y="238559"/>
                  <a:pt x="654586" y="236996"/>
                </a:cubicBezTo>
                <a:cubicBezTo>
                  <a:pt x="649709" y="235245"/>
                  <a:pt x="646623" y="230439"/>
                  <a:pt x="647062" y="225280"/>
                </a:cubicBezTo>
                <a:cubicBezTo>
                  <a:pt x="647776" y="219469"/>
                  <a:pt x="650424" y="214067"/>
                  <a:pt x="654586" y="209945"/>
                </a:cubicBezTo>
                <a:cubicBezTo>
                  <a:pt x="654986" y="209476"/>
                  <a:pt x="655520" y="209144"/>
                  <a:pt x="656110" y="208992"/>
                </a:cubicBezTo>
                <a:cubicBezTo>
                  <a:pt x="656301" y="206611"/>
                  <a:pt x="656872" y="204135"/>
                  <a:pt x="656872" y="201753"/>
                </a:cubicBezTo>
                <a:cubicBezTo>
                  <a:pt x="647081" y="210674"/>
                  <a:pt x="635841" y="217858"/>
                  <a:pt x="623630" y="222994"/>
                </a:cubicBezTo>
                <a:cubicBezTo>
                  <a:pt x="623621" y="223790"/>
                  <a:pt x="623230" y="224535"/>
                  <a:pt x="622582" y="224994"/>
                </a:cubicBezTo>
                <a:lnTo>
                  <a:pt x="621915" y="224994"/>
                </a:lnTo>
                <a:cubicBezTo>
                  <a:pt x="617324" y="229078"/>
                  <a:pt x="612029" y="232304"/>
                  <a:pt x="606295" y="234519"/>
                </a:cubicBezTo>
                <a:cubicBezTo>
                  <a:pt x="604332" y="235255"/>
                  <a:pt x="602284" y="235735"/>
                  <a:pt x="600199" y="235948"/>
                </a:cubicBezTo>
                <a:cubicBezTo>
                  <a:pt x="599484" y="236214"/>
                  <a:pt x="598751" y="236437"/>
                  <a:pt x="598008" y="236615"/>
                </a:cubicBezTo>
                <a:cubicBezTo>
                  <a:pt x="592293" y="237853"/>
                  <a:pt x="582482" y="239091"/>
                  <a:pt x="577529" y="233757"/>
                </a:cubicBezTo>
                <a:cubicBezTo>
                  <a:pt x="572576" y="228423"/>
                  <a:pt x="578767" y="223756"/>
                  <a:pt x="583625" y="222232"/>
                </a:cubicBezTo>
                <a:cubicBezTo>
                  <a:pt x="595084" y="219383"/>
                  <a:pt x="606866" y="218007"/>
                  <a:pt x="618677" y="218136"/>
                </a:cubicBezTo>
                <a:cubicBezTo>
                  <a:pt x="642594" y="208744"/>
                  <a:pt x="662702" y="191652"/>
                  <a:pt x="675827" y="169559"/>
                </a:cubicBezTo>
                <a:cubicBezTo>
                  <a:pt x="667788" y="174885"/>
                  <a:pt x="659196" y="179325"/>
                  <a:pt x="650205" y="182799"/>
                </a:cubicBezTo>
                <a:cubicBezTo>
                  <a:pt x="646919" y="184177"/>
                  <a:pt x="643385" y="184859"/>
                  <a:pt x="639823" y="184799"/>
                </a:cubicBezTo>
                <a:cubicBezTo>
                  <a:pt x="637822" y="185751"/>
                  <a:pt x="635346" y="187180"/>
                  <a:pt x="632774" y="188609"/>
                </a:cubicBezTo>
                <a:cubicBezTo>
                  <a:pt x="629593" y="191829"/>
                  <a:pt x="625068" y="193349"/>
                  <a:pt x="620582" y="192705"/>
                </a:cubicBezTo>
                <a:cubicBezTo>
                  <a:pt x="617820" y="192980"/>
                  <a:pt x="615077" y="192120"/>
                  <a:pt x="612962" y="190323"/>
                </a:cubicBezTo>
                <a:cubicBezTo>
                  <a:pt x="611857" y="189414"/>
                  <a:pt x="611000" y="188233"/>
                  <a:pt x="610486" y="186894"/>
                </a:cubicBezTo>
                <a:cubicBezTo>
                  <a:pt x="609867" y="186115"/>
                  <a:pt x="609657" y="185091"/>
                  <a:pt x="609914" y="184132"/>
                </a:cubicBezTo>
                <a:cubicBezTo>
                  <a:pt x="609867" y="181413"/>
                  <a:pt x="611057" y="178819"/>
                  <a:pt x="613153" y="177084"/>
                </a:cubicBezTo>
                <a:cubicBezTo>
                  <a:pt x="622487" y="169083"/>
                  <a:pt x="635822" y="179655"/>
                  <a:pt x="645347" y="177846"/>
                </a:cubicBezTo>
                <a:cubicBezTo>
                  <a:pt x="658587" y="173792"/>
                  <a:pt x="670883" y="167156"/>
                  <a:pt x="681542" y="158319"/>
                </a:cubicBezTo>
                <a:cubicBezTo>
                  <a:pt x="685295" y="150388"/>
                  <a:pt x="688114" y="142045"/>
                  <a:pt x="689924" y="133459"/>
                </a:cubicBezTo>
                <a:cubicBezTo>
                  <a:pt x="688924" y="124725"/>
                  <a:pt x="688924" y="115905"/>
                  <a:pt x="689924" y="107170"/>
                </a:cubicBezTo>
                <a:cubicBezTo>
                  <a:pt x="689638" y="106844"/>
                  <a:pt x="689381" y="106494"/>
                  <a:pt x="689162" y="106122"/>
                </a:cubicBezTo>
                <a:cubicBezTo>
                  <a:pt x="689076" y="106027"/>
                  <a:pt x="689010" y="105925"/>
                  <a:pt x="688943" y="105818"/>
                </a:cubicBezTo>
                <a:cubicBezTo>
                  <a:pt x="688219" y="104657"/>
                  <a:pt x="688572" y="103131"/>
                  <a:pt x="689733" y="102408"/>
                </a:cubicBezTo>
                <a:lnTo>
                  <a:pt x="686876" y="102408"/>
                </a:lnTo>
                <a:cubicBezTo>
                  <a:pt x="637917" y="138698"/>
                  <a:pt x="589626" y="162320"/>
                  <a:pt x="526951" y="167273"/>
                </a:cubicBezTo>
                <a:cubicBezTo>
                  <a:pt x="493242" y="169700"/>
                  <a:pt x="459409" y="169700"/>
                  <a:pt x="425700" y="167273"/>
                </a:cubicBezTo>
                <a:cubicBezTo>
                  <a:pt x="406460" y="165939"/>
                  <a:pt x="388553" y="162891"/>
                  <a:pt x="376266" y="146889"/>
                </a:cubicBezTo>
                <a:cubicBezTo>
                  <a:pt x="374456" y="144508"/>
                  <a:pt x="377123" y="142603"/>
                  <a:pt x="379599" y="142603"/>
                </a:cubicBezTo>
                <a:cubicBezTo>
                  <a:pt x="418785" y="124501"/>
                  <a:pt x="459962" y="111073"/>
                  <a:pt x="502282" y="102598"/>
                </a:cubicBezTo>
                <a:lnTo>
                  <a:pt x="380933" y="102598"/>
                </a:lnTo>
                <a:cubicBezTo>
                  <a:pt x="380552" y="103371"/>
                  <a:pt x="379790" y="103881"/>
                  <a:pt x="378933" y="103932"/>
                </a:cubicBezTo>
                <a:cubicBezTo>
                  <a:pt x="361835" y="106424"/>
                  <a:pt x="345271" y="111701"/>
                  <a:pt x="329879" y="119553"/>
                </a:cubicBezTo>
                <a:cubicBezTo>
                  <a:pt x="326555" y="124447"/>
                  <a:pt x="324583" y="130131"/>
                  <a:pt x="324164" y="136031"/>
                </a:cubicBezTo>
                <a:cubicBezTo>
                  <a:pt x="324974" y="136584"/>
                  <a:pt x="325412" y="137535"/>
                  <a:pt x="325307" y="138507"/>
                </a:cubicBezTo>
                <a:cubicBezTo>
                  <a:pt x="326307" y="138500"/>
                  <a:pt x="327260" y="138957"/>
                  <a:pt x="327879" y="139746"/>
                </a:cubicBezTo>
                <a:cubicBezTo>
                  <a:pt x="332260" y="144850"/>
                  <a:pt x="333470" y="151958"/>
                  <a:pt x="331022" y="158224"/>
                </a:cubicBezTo>
                <a:cubicBezTo>
                  <a:pt x="329231" y="163179"/>
                  <a:pt x="324250" y="166228"/>
                  <a:pt x="319021" y="165558"/>
                </a:cubicBezTo>
                <a:cubicBezTo>
                  <a:pt x="314096" y="164257"/>
                  <a:pt x="310619" y="159882"/>
                  <a:pt x="310448" y="154795"/>
                </a:cubicBezTo>
                <a:cubicBezTo>
                  <a:pt x="310562" y="149186"/>
                  <a:pt x="313058" y="143889"/>
                  <a:pt x="317306" y="140222"/>
                </a:cubicBezTo>
                <a:cubicBezTo>
                  <a:pt x="317277" y="135240"/>
                  <a:pt x="318182" y="130298"/>
                  <a:pt x="319973" y="125649"/>
                </a:cubicBezTo>
                <a:cubicBezTo>
                  <a:pt x="305628" y="134311"/>
                  <a:pt x="292770" y="145212"/>
                  <a:pt x="281873" y="157938"/>
                </a:cubicBezTo>
                <a:cubicBezTo>
                  <a:pt x="280654" y="166126"/>
                  <a:pt x="277120" y="173795"/>
                  <a:pt x="271681" y="180036"/>
                </a:cubicBezTo>
                <a:cubicBezTo>
                  <a:pt x="267090" y="186273"/>
                  <a:pt x="258489" y="187969"/>
                  <a:pt x="251869" y="183942"/>
                </a:cubicBezTo>
                <a:cubicBezTo>
                  <a:pt x="235200" y="171178"/>
                  <a:pt x="270919" y="151176"/>
                  <a:pt x="280444" y="147080"/>
                </a:cubicBezTo>
                <a:cubicBezTo>
                  <a:pt x="281397" y="146588"/>
                  <a:pt x="282540" y="146588"/>
                  <a:pt x="283492" y="147080"/>
                </a:cubicBezTo>
                <a:cubicBezTo>
                  <a:pt x="294589" y="135330"/>
                  <a:pt x="307448" y="125369"/>
                  <a:pt x="321592" y="117552"/>
                </a:cubicBezTo>
                <a:cubicBezTo>
                  <a:pt x="307876" y="117166"/>
                  <a:pt x="294160" y="118123"/>
                  <a:pt x="280635" y="120410"/>
                </a:cubicBezTo>
                <a:cubicBezTo>
                  <a:pt x="280568" y="121104"/>
                  <a:pt x="280301" y="121764"/>
                  <a:pt x="279873" y="122315"/>
                </a:cubicBezTo>
                <a:cubicBezTo>
                  <a:pt x="275882" y="127001"/>
                  <a:pt x="270395" y="130164"/>
                  <a:pt x="264347" y="131268"/>
                </a:cubicBezTo>
                <a:cubicBezTo>
                  <a:pt x="260061" y="132030"/>
                  <a:pt x="254155" y="132316"/>
                  <a:pt x="251869" y="127744"/>
                </a:cubicBezTo>
                <a:cubicBezTo>
                  <a:pt x="250555" y="123607"/>
                  <a:pt x="252193" y="119103"/>
                  <a:pt x="255870" y="116790"/>
                </a:cubicBezTo>
                <a:cubicBezTo>
                  <a:pt x="261013" y="113361"/>
                  <a:pt x="267300" y="115933"/>
                  <a:pt x="272729" y="113838"/>
                </a:cubicBezTo>
                <a:cubicBezTo>
                  <a:pt x="273920" y="113272"/>
                  <a:pt x="275339" y="113732"/>
                  <a:pt x="275967" y="114885"/>
                </a:cubicBezTo>
                <a:cubicBezTo>
                  <a:pt x="293608" y="111586"/>
                  <a:pt x="311582" y="110466"/>
                  <a:pt x="329498" y="111552"/>
                </a:cubicBezTo>
                <a:cubicBezTo>
                  <a:pt x="330250" y="111632"/>
                  <a:pt x="330955" y="111968"/>
                  <a:pt x="331498" y="112504"/>
                </a:cubicBezTo>
                <a:cubicBezTo>
                  <a:pt x="339518" y="108596"/>
                  <a:pt x="347872" y="105408"/>
                  <a:pt x="356454" y="102979"/>
                </a:cubicBezTo>
                <a:lnTo>
                  <a:pt x="256251" y="102979"/>
                </a:lnTo>
                <a:cubicBezTo>
                  <a:pt x="255546" y="103510"/>
                  <a:pt x="254641" y="103717"/>
                  <a:pt x="253774" y="103551"/>
                </a:cubicBezTo>
                <a:lnTo>
                  <a:pt x="250155" y="102979"/>
                </a:lnTo>
                <a:lnTo>
                  <a:pt x="245964" y="102979"/>
                </a:lnTo>
                <a:cubicBezTo>
                  <a:pt x="245964" y="103530"/>
                  <a:pt x="245621" y="104021"/>
                  <a:pt x="245106" y="104217"/>
                </a:cubicBezTo>
                <a:lnTo>
                  <a:pt x="241011" y="105265"/>
                </a:lnTo>
                <a:cubicBezTo>
                  <a:pt x="206435" y="128411"/>
                  <a:pt x="163763" y="131268"/>
                  <a:pt x="123187" y="132792"/>
                </a:cubicBezTo>
                <a:cubicBezTo>
                  <a:pt x="80419" y="134221"/>
                  <a:pt x="37271" y="130792"/>
                  <a:pt x="1266" y="105646"/>
                </a:cubicBezTo>
                <a:cubicBezTo>
                  <a:pt x="457" y="105026"/>
                  <a:pt x="-10" y="104062"/>
                  <a:pt x="0" y="103042"/>
                </a:cubicBezTo>
                <a:cubicBezTo>
                  <a:pt x="19" y="101253"/>
                  <a:pt x="1476" y="99818"/>
                  <a:pt x="3267" y="99836"/>
                </a:cubicBezTo>
                <a:cubicBezTo>
                  <a:pt x="36414" y="80500"/>
                  <a:pt x="80705" y="83834"/>
                  <a:pt x="117567" y="83834"/>
                </a:cubicBezTo>
                <a:cubicBezTo>
                  <a:pt x="162306" y="84406"/>
                  <a:pt x="206911" y="88739"/>
                  <a:pt x="250917" y="96788"/>
                </a:cubicBezTo>
                <a:lnTo>
                  <a:pt x="347500" y="96788"/>
                </a:lnTo>
                <a:cubicBezTo>
                  <a:pt x="334927" y="93264"/>
                  <a:pt x="322164" y="89168"/>
                  <a:pt x="309400" y="84882"/>
                </a:cubicBezTo>
                <a:cubicBezTo>
                  <a:pt x="308695" y="85767"/>
                  <a:pt x="307552" y="86174"/>
                  <a:pt x="306448" y="85929"/>
                </a:cubicBezTo>
                <a:cubicBezTo>
                  <a:pt x="283207" y="82119"/>
                  <a:pt x="255108" y="76404"/>
                  <a:pt x="236534" y="60783"/>
                </a:cubicBezTo>
                <a:cubicBezTo>
                  <a:pt x="221104" y="47639"/>
                  <a:pt x="216531" y="28589"/>
                  <a:pt x="212626" y="9539"/>
                </a:cubicBezTo>
                <a:cubicBezTo>
                  <a:pt x="212398" y="8517"/>
                  <a:pt x="212702" y="7449"/>
                  <a:pt x="213417" y="6691"/>
                </a:cubicBezTo>
                <a:cubicBezTo>
                  <a:pt x="214617" y="5435"/>
                  <a:pt x="216608" y="5388"/>
                  <a:pt x="217865" y="6586"/>
                </a:cubicBezTo>
                <a:cubicBezTo>
                  <a:pt x="233391" y="22112"/>
                  <a:pt x="253870" y="28017"/>
                  <a:pt x="271491" y="40114"/>
                </a:cubicBezTo>
                <a:cubicBezTo>
                  <a:pt x="285407" y="49841"/>
                  <a:pt x="297066" y="62444"/>
                  <a:pt x="305686" y="77071"/>
                </a:cubicBezTo>
                <a:cubicBezTo>
                  <a:pt x="328698" y="85667"/>
                  <a:pt x="352406" y="92263"/>
                  <a:pt x="376551" y="96788"/>
                </a:cubicBezTo>
                <a:lnTo>
                  <a:pt x="517712" y="96788"/>
                </a:lnTo>
                <a:cubicBezTo>
                  <a:pt x="509025" y="92844"/>
                  <a:pt x="500596" y="88359"/>
                  <a:pt x="492471" y="83358"/>
                </a:cubicBezTo>
                <a:lnTo>
                  <a:pt x="491042" y="83358"/>
                </a:lnTo>
                <a:cubicBezTo>
                  <a:pt x="461705" y="83918"/>
                  <a:pt x="432416" y="80716"/>
                  <a:pt x="403888" y="73833"/>
                </a:cubicBezTo>
                <a:cubicBezTo>
                  <a:pt x="385600" y="75738"/>
                  <a:pt x="354739" y="80405"/>
                  <a:pt x="352834" y="56021"/>
                </a:cubicBezTo>
                <a:cubicBezTo>
                  <a:pt x="352834" y="55988"/>
                  <a:pt x="352834" y="55956"/>
                  <a:pt x="352834" y="55924"/>
                </a:cubicBezTo>
                <a:cubicBezTo>
                  <a:pt x="352834" y="54241"/>
                  <a:pt x="354196" y="52877"/>
                  <a:pt x="355882" y="52878"/>
                </a:cubicBezTo>
                <a:cubicBezTo>
                  <a:pt x="375104" y="51704"/>
                  <a:pt x="394182" y="56784"/>
                  <a:pt x="410270" y="67356"/>
                </a:cubicBezTo>
                <a:cubicBezTo>
                  <a:pt x="411213" y="67606"/>
                  <a:pt x="411927" y="68390"/>
                  <a:pt x="412080" y="69356"/>
                </a:cubicBezTo>
                <a:cubicBezTo>
                  <a:pt x="435483" y="74497"/>
                  <a:pt x="459371" y="77084"/>
                  <a:pt x="483327" y="77071"/>
                </a:cubicBezTo>
                <a:cubicBezTo>
                  <a:pt x="477136" y="73071"/>
                  <a:pt x="471135" y="68308"/>
                  <a:pt x="465420" y="63546"/>
                </a:cubicBezTo>
                <a:cubicBezTo>
                  <a:pt x="450104" y="59617"/>
                  <a:pt x="435854" y="52328"/>
                  <a:pt x="423700" y="42210"/>
                </a:cubicBezTo>
                <a:cubicBezTo>
                  <a:pt x="412556" y="31637"/>
                  <a:pt x="412556" y="17254"/>
                  <a:pt x="412556" y="3062"/>
                </a:cubicBezTo>
                <a:cubicBezTo>
                  <a:pt x="412565" y="2556"/>
                  <a:pt x="412708" y="2061"/>
                  <a:pt x="412947" y="1618"/>
                </a:cubicBezTo>
                <a:cubicBezTo>
                  <a:pt x="413794" y="101"/>
                  <a:pt x="415709" y="-447"/>
                  <a:pt x="417223" y="39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26"/>
          <p:cNvSpPr/>
          <p:nvPr/>
        </p:nvSpPr>
        <p:spPr>
          <a:xfrm rot="10800000">
            <a:off x="186420" y="2464"/>
            <a:ext cx="6153804" cy="5952526"/>
          </a:xfrm>
          <a:custGeom>
            <a:avLst/>
            <a:gdLst/>
            <a:ahLst/>
            <a:cxnLst/>
            <a:rect l="l" t="t" r="r" b="b"/>
            <a:pathLst>
              <a:path w="1426969" h="1239464" extrusionOk="0">
                <a:moveTo>
                  <a:pt x="1183" y="593169"/>
                </a:moveTo>
                <a:cubicBezTo>
                  <a:pt x="-5362" y="750290"/>
                  <a:pt x="18078" y="914369"/>
                  <a:pt x="105203" y="1045278"/>
                </a:cubicBezTo>
                <a:cubicBezTo>
                  <a:pt x="192328" y="1176187"/>
                  <a:pt x="353724" y="1265406"/>
                  <a:pt x="507749" y="1233799"/>
                </a:cubicBezTo>
                <a:cubicBezTo>
                  <a:pt x="669116" y="1200659"/>
                  <a:pt x="787406" y="1049465"/>
                  <a:pt x="949392" y="1019597"/>
                </a:cubicBezTo>
                <a:cubicBezTo>
                  <a:pt x="1004232" y="1009484"/>
                  <a:pt x="1060753" y="1014143"/>
                  <a:pt x="1116124" y="1007479"/>
                </a:cubicBezTo>
                <a:cubicBezTo>
                  <a:pt x="1219319" y="995037"/>
                  <a:pt x="1319565" y="939342"/>
                  <a:pt x="1373520" y="850506"/>
                </a:cubicBezTo>
                <a:cubicBezTo>
                  <a:pt x="1422376" y="770250"/>
                  <a:pt x="1430572" y="671714"/>
                  <a:pt x="1426032" y="577867"/>
                </a:cubicBezTo>
                <a:cubicBezTo>
                  <a:pt x="1420135" y="458043"/>
                  <a:pt x="1394071" y="335537"/>
                  <a:pt x="1324753" y="237620"/>
                </a:cubicBezTo>
                <a:cubicBezTo>
                  <a:pt x="1247889" y="129030"/>
                  <a:pt x="1123967" y="60450"/>
                  <a:pt x="994856" y="28283"/>
                </a:cubicBezTo>
                <a:cubicBezTo>
                  <a:pt x="865745" y="-3884"/>
                  <a:pt x="730797" y="-2587"/>
                  <a:pt x="598059" y="5787"/>
                </a:cubicBezTo>
                <a:cubicBezTo>
                  <a:pt x="452968" y="14927"/>
                  <a:pt x="268221" y="43055"/>
                  <a:pt x="153203" y="142622"/>
                </a:cubicBezTo>
                <a:cubicBezTo>
                  <a:pt x="36417" y="243812"/>
                  <a:pt x="7198" y="448903"/>
                  <a:pt x="1183" y="593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6"/>
          <p:cNvSpPr txBox="1">
            <a:spLocks noGrp="1"/>
          </p:cNvSpPr>
          <p:nvPr>
            <p:ph type="title" idx="4294967295"/>
          </p:nvPr>
        </p:nvSpPr>
        <p:spPr>
          <a:xfrm>
            <a:off x="3968728" y="392157"/>
            <a:ext cx="4996070" cy="121798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Примеры ошибок</a:t>
            </a:r>
            <a:endParaRPr dirty="0"/>
          </a:p>
        </p:txBody>
      </p:sp>
      <p:sp>
        <p:nvSpPr>
          <p:cNvPr id="346" name="Google Shape;346;p26"/>
          <p:cNvSpPr txBox="1">
            <a:spLocks noGrp="1"/>
          </p:cNvSpPr>
          <p:nvPr>
            <p:ph type="body" idx="4294967295"/>
          </p:nvPr>
        </p:nvSpPr>
        <p:spPr>
          <a:xfrm>
            <a:off x="689113" y="1304500"/>
            <a:ext cx="10813774" cy="478853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</a:rPr>
              <a:t>Неправильное произношение и написание слов с буквой Ы: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</a:rPr>
              <a:t>После уроков я </a:t>
            </a:r>
            <a:r>
              <a:rPr lang="ru-RU" sz="2800" dirty="0" err="1">
                <a:solidFill>
                  <a:schemeClr val="tx1"/>
                </a:solidFill>
              </a:rPr>
              <a:t>об</a:t>
            </a:r>
            <a:r>
              <a:rPr lang="ru-RU" sz="2800" b="1" dirty="0" err="1">
                <a:solidFill>
                  <a:srgbClr val="7030A0"/>
                </a:solidFill>
              </a:rPr>
              <a:t>и</a:t>
            </a:r>
            <a:r>
              <a:rPr lang="ru-RU" sz="2800" dirty="0" err="1">
                <a:solidFill>
                  <a:schemeClr val="tx1"/>
                </a:solidFill>
              </a:rPr>
              <a:t>чно</a:t>
            </a:r>
            <a:r>
              <a:rPr lang="ru-RU" sz="2800" dirty="0">
                <a:solidFill>
                  <a:schemeClr val="tx1"/>
                </a:solidFill>
              </a:rPr>
              <a:t> (вместо об</a:t>
            </a:r>
            <a:r>
              <a:rPr lang="ru-RU" sz="2800" dirty="0">
                <a:solidFill>
                  <a:srgbClr val="7030A0"/>
                </a:solidFill>
              </a:rPr>
              <a:t>ы</a:t>
            </a:r>
            <a:r>
              <a:rPr lang="ru-RU" sz="2800" dirty="0">
                <a:solidFill>
                  <a:schemeClr val="tx1"/>
                </a:solidFill>
              </a:rPr>
              <a:t>чно) иду домой.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</a:rPr>
              <a:t>Он раньше там ж</a:t>
            </a:r>
            <a:r>
              <a:rPr lang="ru-RU" sz="2800" b="1" dirty="0">
                <a:solidFill>
                  <a:srgbClr val="7030A0"/>
                </a:solidFill>
              </a:rPr>
              <a:t>и</a:t>
            </a:r>
            <a:r>
              <a:rPr lang="ru-RU" sz="2800" dirty="0">
                <a:solidFill>
                  <a:schemeClr val="tx1"/>
                </a:solidFill>
              </a:rPr>
              <a:t>л (вместо </a:t>
            </a:r>
            <a:r>
              <a:rPr lang="en-US" sz="2800" dirty="0">
                <a:solidFill>
                  <a:schemeClr val="tx1"/>
                </a:solidFill>
              </a:rPr>
              <a:t>[</a:t>
            </a:r>
            <a:r>
              <a:rPr lang="ru-RU" sz="2800" dirty="0">
                <a:solidFill>
                  <a:schemeClr val="tx1"/>
                </a:solidFill>
              </a:rPr>
              <a:t>ж </a:t>
            </a:r>
            <a:r>
              <a:rPr lang="ru-RU" sz="2800" dirty="0">
                <a:solidFill>
                  <a:srgbClr val="7030A0"/>
                </a:solidFill>
              </a:rPr>
              <a:t>ы</a:t>
            </a:r>
            <a:r>
              <a:rPr lang="ru-RU" sz="2800" dirty="0">
                <a:solidFill>
                  <a:schemeClr val="tx1"/>
                </a:solidFill>
              </a:rPr>
              <a:t> л</a:t>
            </a:r>
            <a:r>
              <a:rPr lang="en-US" sz="2800" dirty="0">
                <a:solidFill>
                  <a:schemeClr val="tx1"/>
                </a:solidFill>
              </a:rPr>
              <a:t>]</a:t>
            </a:r>
            <a:r>
              <a:rPr lang="ru-RU" sz="2800" dirty="0">
                <a:solidFill>
                  <a:schemeClr val="tx1"/>
                </a:solidFill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900"/>
              <a:buFont typeface="Maitree Medium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Неправильное произношение и написание слов с буквами Ь/Ъ: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900"/>
              <a:buFont typeface="Maitree Medium"/>
              <a:buNone/>
              <a:tabLst/>
              <a:defRPr/>
            </a:pPr>
            <a:r>
              <a:rPr lang="ru-RU" sz="2800" dirty="0" err="1">
                <a:solidFill>
                  <a:srgbClr val="073763"/>
                </a:solidFill>
              </a:rPr>
              <a:t>Ва</a:t>
            </a:r>
            <a:r>
              <a:rPr lang="ru-RU" sz="2800" u="sng" dirty="0" err="1">
                <a:solidFill>
                  <a:srgbClr val="073763"/>
                </a:solidFill>
              </a:rPr>
              <a:t>нк</a:t>
            </a:r>
            <a:r>
              <a:rPr lang="ru-RU" sz="2800" dirty="0" err="1">
                <a:solidFill>
                  <a:srgbClr val="073763"/>
                </a:solidFill>
              </a:rPr>
              <a:t>а</a:t>
            </a:r>
            <a:r>
              <a:rPr lang="ru-RU" sz="2800" dirty="0">
                <a:solidFill>
                  <a:srgbClr val="073763"/>
                </a:solidFill>
              </a:rPr>
              <a:t>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(вместо Ван</a:t>
            </a:r>
            <a:r>
              <a:rPr kumimoji="0" lang="ru-RU" sz="2800" b="0" i="0" u="sng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Maitree Medium"/>
                <a:sym typeface="Maitree Medium"/>
              </a:rPr>
              <a:t>ь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ка) пришёл.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900"/>
              <a:buFont typeface="Maitree Medium"/>
              <a:buNone/>
              <a:tabLst/>
              <a:defRPr/>
            </a:pPr>
            <a:r>
              <a:rPr lang="ru-RU" sz="2800" dirty="0">
                <a:solidFill>
                  <a:srgbClr val="073763"/>
                </a:solidFill>
              </a:rPr>
              <a:t>Я видел </a:t>
            </a:r>
            <a:r>
              <a:rPr lang="ru-RU" sz="2800" dirty="0" err="1">
                <a:solidFill>
                  <a:srgbClr val="073763"/>
                </a:solidFill>
              </a:rPr>
              <a:t>о</a:t>
            </a:r>
            <a:r>
              <a:rPr lang="ru-RU" sz="2800" u="sng" dirty="0" err="1">
                <a:solidFill>
                  <a:srgbClr val="073763"/>
                </a:solidFill>
              </a:rPr>
              <a:t>бя</a:t>
            </a:r>
            <a:r>
              <a:rPr lang="ru-RU" sz="2800" dirty="0" err="1">
                <a:solidFill>
                  <a:srgbClr val="073763"/>
                </a:solidFill>
              </a:rPr>
              <a:t>вление</a:t>
            </a:r>
            <a:r>
              <a:rPr lang="ru-RU" sz="2800" dirty="0">
                <a:solidFill>
                  <a:srgbClr val="073763"/>
                </a:solidFill>
              </a:rPr>
              <a:t>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(вместо об</a:t>
            </a:r>
            <a:r>
              <a:rPr kumimoji="0" lang="ru-RU" sz="2800" b="0" i="0" u="sng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Maitree Medium"/>
                <a:sym typeface="Maitree Medium"/>
              </a:rPr>
              <a:t>ъ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явление) .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900"/>
              <a:buFont typeface="Maitree Medium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Неправильное произношение и написание слов с буквами Ш/Щ: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900"/>
              <a:buFont typeface="Maitree Medium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Красивая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ро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Maitree Medium"/>
                <a:sym typeface="Maitree Medium"/>
              </a:rPr>
              <a:t>ш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а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 (вместо ро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Maitree Medium"/>
                <a:sym typeface="Maitree Medium"/>
              </a:rPr>
              <a:t>щ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а).</a:t>
            </a:r>
          </a:p>
          <a:p>
            <a:pPr marL="0" indent="0">
              <a:buClr>
                <a:srgbClr val="434343"/>
              </a:buClr>
              <a:buNone/>
              <a:defRPr/>
            </a:pPr>
            <a:r>
              <a:rPr lang="ru-RU" sz="2800" dirty="0">
                <a:solidFill>
                  <a:srgbClr val="073763"/>
                </a:solidFill>
              </a:rPr>
              <a:t>Слышу </a:t>
            </a:r>
            <a:r>
              <a:rPr lang="ru-RU" sz="2800" dirty="0" err="1">
                <a:solidFill>
                  <a:srgbClr val="7030A0"/>
                </a:solidFill>
              </a:rPr>
              <a:t>щ</a:t>
            </a:r>
            <a:r>
              <a:rPr lang="ru-RU" sz="2800" dirty="0" err="1">
                <a:solidFill>
                  <a:srgbClr val="073763"/>
                </a:solidFill>
              </a:rPr>
              <a:t>ёпот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 (вместо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cs typeface="Maitree Medium"/>
                <a:sym typeface="Maitree Medium"/>
              </a:rPr>
              <a:t>ш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cs typeface="Maitree Medium"/>
                <a:sym typeface="Maitree Medium"/>
              </a:rPr>
              <a:t>ёпот).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900"/>
              <a:buFont typeface="Maitree Medium"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cs typeface="Maitree Medium"/>
              <a:sym typeface="Maitree Medium"/>
            </a:endParaRPr>
          </a:p>
          <a:p>
            <a:pPr marL="0" lvl="0" indent="0" algn="l" rtl="0">
              <a:spcBef>
                <a:spcPts val="2100"/>
              </a:spcBef>
              <a:spcAft>
                <a:spcPts val="2100"/>
              </a:spcAft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7"/>
          <p:cNvSpPr txBox="1">
            <a:spLocks noGrp="1"/>
          </p:cNvSpPr>
          <p:nvPr>
            <p:ph type="title"/>
          </p:nvPr>
        </p:nvSpPr>
        <p:spPr>
          <a:xfrm>
            <a:off x="760808" y="1811924"/>
            <a:ext cx="11095500" cy="3160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Методика преподавания фонетики для детей-билингвов требует терпения, творческого подхода и индивидуального внимания к каждому ребенку. </a:t>
            </a:r>
            <a:endParaRPr sz="3000" dirty="0"/>
          </a:p>
        </p:txBody>
      </p:sp>
      <p:grpSp>
        <p:nvGrpSpPr>
          <p:cNvPr id="353" name="Google Shape;353;p27"/>
          <p:cNvGrpSpPr/>
          <p:nvPr/>
        </p:nvGrpSpPr>
        <p:grpSpPr>
          <a:xfrm rot="10800000">
            <a:off x="5477077" y="891526"/>
            <a:ext cx="1237846" cy="872004"/>
            <a:chOff x="621403" y="597265"/>
            <a:chExt cx="1588204" cy="1118814"/>
          </a:xfrm>
        </p:grpSpPr>
        <p:sp>
          <p:nvSpPr>
            <p:cNvPr id="354" name="Google Shape;354;p27"/>
            <p:cNvSpPr/>
            <p:nvPr/>
          </p:nvSpPr>
          <p:spPr>
            <a:xfrm>
              <a:off x="1448058" y="597265"/>
              <a:ext cx="761549" cy="1118814"/>
            </a:xfrm>
            <a:custGeom>
              <a:avLst/>
              <a:gdLst/>
              <a:ahLst/>
              <a:cxnLst/>
              <a:rect l="l" t="t" r="r" b="b"/>
              <a:pathLst>
                <a:path w="761549" h="1118814" extrusionOk="0">
                  <a:moveTo>
                    <a:pt x="-524" y="1117297"/>
                  </a:moveTo>
                  <a:lnTo>
                    <a:pt x="-524" y="996558"/>
                  </a:lnTo>
                  <a:cubicBezTo>
                    <a:pt x="160246" y="977266"/>
                    <a:pt x="278895" y="901864"/>
                    <a:pt x="338058" y="740612"/>
                  </a:cubicBezTo>
                  <a:cubicBezTo>
                    <a:pt x="312656" y="732412"/>
                    <a:pt x="292400" y="726464"/>
                    <a:pt x="272463" y="719551"/>
                  </a:cubicBezTo>
                  <a:cubicBezTo>
                    <a:pt x="93848" y="657011"/>
                    <a:pt x="-5830" y="480325"/>
                    <a:pt x="31308" y="291741"/>
                  </a:cubicBezTo>
                  <a:cubicBezTo>
                    <a:pt x="64909" y="120199"/>
                    <a:pt x="237095" y="-11311"/>
                    <a:pt x="412334" y="425"/>
                  </a:cubicBezTo>
                  <a:cubicBezTo>
                    <a:pt x="596255" y="11358"/>
                    <a:pt x="744051" y="156019"/>
                    <a:pt x="758954" y="339651"/>
                  </a:cubicBezTo>
                  <a:cubicBezTo>
                    <a:pt x="792877" y="741255"/>
                    <a:pt x="404456" y="1143502"/>
                    <a:pt x="-524" y="1117297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27"/>
            <p:cNvSpPr/>
            <p:nvPr/>
          </p:nvSpPr>
          <p:spPr>
            <a:xfrm>
              <a:off x="621403" y="597265"/>
              <a:ext cx="761549" cy="1118814"/>
            </a:xfrm>
            <a:custGeom>
              <a:avLst/>
              <a:gdLst/>
              <a:ahLst/>
              <a:cxnLst/>
              <a:rect l="l" t="t" r="r" b="b"/>
              <a:pathLst>
                <a:path w="761549" h="1118814" extrusionOk="0">
                  <a:moveTo>
                    <a:pt x="-524" y="1117297"/>
                  </a:moveTo>
                  <a:lnTo>
                    <a:pt x="-524" y="996558"/>
                  </a:lnTo>
                  <a:cubicBezTo>
                    <a:pt x="160246" y="977266"/>
                    <a:pt x="278895" y="901864"/>
                    <a:pt x="338058" y="740612"/>
                  </a:cubicBezTo>
                  <a:cubicBezTo>
                    <a:pt x="312656" y="732412"/>
                    <a:pt x="292400" y="726464"/>
                    <a:pt x="272463" y="719551"/>
                  </a:cubicBezTo>
                  <a:cubicBezTo>
                    <a:pt x="93848" y="657011"/>
                    <a:pt x="-5830" y="480325"/>
                    <a:pt x="31308" y="291741"/>
                  </a:cubicBezTo>
                  <a:cubicBezTo>
                    <a:pt x="64909" y="120199"/>
                    <a:pt x="237095" y="-11311"/>
                    <a:pt x="412334" y="425"/>
                  </a:cubicBezTo>
                  <a:cubicBezTo>
                    <a:pt x="596255" y="11358"/>
                    <a:pt x="744051" y="156019"/>
                    <a:pt x="758954" y="339651"/>
                  </a:cubicBezTo>
                  <a:cubicBezTo>
                    <a:pt x="792877" y="741255"/>
                    <a:pt x="404456" y="1143502"/>
                    <a:pt x="-524" y="1117297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Google Shape;268;p20">
            <a:extLst>
              <a:ext uri="{FF2B5EF4-FFF2-40B4-BE49-F238E27FC236}">
                <a16:creationId xmlns:a16="http://schemas.microsoft.com/office/drawing/2014/main" id="{2B479349-10D2-0E0F-8D60-1F63C87150A5}"/>
              </a:ext>
            </a:extLst>
          </p:cNvPr>
          <p:cNvSpPr txBox="1">
            <a:spLocks/>
          </p:cNvSpPr>
          <p:nvPr/>
        </p:nvSpPr>
        <p:spPr>
          <a:xfrm>
            <a:off x="245891" y="865173"/>
            <a:ext cx="11766884" cy="2350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Libre Baskerville"/>
              <a:buNone/>
              <a:defRPr sz="5000" b="0" i="1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Great Vibes"/>
              <a:buNone/>
              <a:defRPr sz="5000" b="0" i="1" u="none" strike="noStrike" cap="none">
                <a:solidFill>
                  <a:schemeClr val="dk1"/>
                </a:solidFill>
                <a:latin typeface="Great Vibes"/>
                <a:ea typeface="Great Vibes"/>
                <a:cs typeface="Great Vibes"/>
                <a:sym typeface="Great Vibes"/>
              </a:defRPr>
            </a:lvl9pPr>
          </a:lstStyle>
          <a:p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5"/>
          <p:cNvSpPr txBox="1">
            <a:spLocks noGrp="1"/>
          </p:cNvSpPr>
          <p:nvPr>
            <p:ph type="title"/>
          </p:nvPr>
        </p:nvSpPr>
        <p:spPr>
          <a:xfrm>
            <a:off x="3245439" y="2758200"/>
            <a:ext cx="5873400" cy="1341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Спасибо за внимание</a:t>
            </a:r>
            <a:r>
              <a:rPr lang="en" dirty="0"/>
              <a:t>!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73763"/>
      </a:dk1>
      <a:lt1>
        <a:srgbClr val="FFFFFF"/>
      </a:lt1>
      <a:dk2>
        <a:srgbClr val="434343"/>
      </a:dk2>
      <a:lt2>
        <a:srgbClr val="434343"/>
      </a:lt2>
      <a:accent1>
        <a:srgbClr val="E4D0CF"/>
      </a:accent1>
      <a:accent2>
        <a:srgbClr val="D3E5EF"/>
      </a:accent2>
      <a:accent3>
        <a:srgbClr val="A2BBCF"/>
      </a:accent3>
      <a:accent4>
        <a:srgbClr val="F3E9E8"/>
      </a:accent4>
      <a:accent5>
        <a:srgbClr val="3F5179"/>
      </a:accent5>
      <a:accent6>
        <a:srgbClr val="E9ED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343</Words>
  <Application>Microsoft Office PowerPoint</Application>
  <PresentationFormat>Широкоэкранный</PresentationFormat>
  <Paragraphs>30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Calibri</vt:lpstr>
      <vt:lpstr>Libre Baskerville</vt:lpstr>
      <vt:lpstr>Arial</vt:lpstr>
      <vt:lpstr>Abril Fatface</vt:lpstr>
      <vt:lpstr>Times New Roman</vt:lpstr>
      <vt:lpstr>Maitree Medium</vt:lpstr>
      <vt:lpstr>Aldrich</vt:lpstr>
      <vt:lpstr>SlidesMania</vt:lpstr>
      <vt:lpstr>Методика преподавания фонетики для детей-мигрантов</vt:lpstr>
      <vt:lpstr>Презентация PowerPoint</vt:lpstr>
      <vt:lpstr>Шаги в методике</vt:lpstr>
      <vt:lpstr>Пример задания</vt:lpstr>
      <vt:lpstr>Презентация PowerPoint</vt:lpstr>
      <vt:lpstr>Примеры ошибок</vt:lpstr>
      <vt:lpstr>  Методика преподавания фонетики для детей-билингвов требует терпения, творческого подхода и индивидуального внимания к каждому ребенку.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обучения русскому языку детей-мигрантов в начальных классах.</dc:title>
  <cp:lastModifiedBy>Кокушкин Роман Викторович</cp:lastModifiedBy>
  <cp:revision>13</cp:revision>
  <dcterms:modified xsi:type="dcterms:W3CDTF">2024-02-07T20:25:06Z</dcterms:modified>
</cp:coreProperties>
</file>